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6" r:id="rId2"/>
    <p:sldId id="280" r:id="rId3"/>
    <p:sldId id="318" r:id="rId4"/>
    <p:sldId id="319" r:id="rId5"/>
    <p:sldId id="320" r:id="rId6"/>
    <p:sldId id="321" r:id="rId7"/>
    <p:sldId id="322" r:id="rId8"/>
    <p:sldId id="326" r:id="rId9"/>
    <p:sldId id="325" r:id="rId10"/>
    <p:sldId id="324" r:id="rId11"/>
    <p:sldId id="323" r:id="rId12"/>
    <p:sldId id="327" r:id="rId13"/>
    <p:sldId id="328" r:id="rId14"/>
    <p:sldId id="330" r:id="rId15"/>
    <p:sldId id="331" r:id="rId16"/>
    <p:sldId id="332" r:id="rId17"/>
    <p:sldId id="333" r:id="rId18"/>
  </p:sldIdLst>
  <p:sldSz cx="9144000" cy="6858000" type="screen4x3"/>
  <p:notesSz cx="6883400" cy="10033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FB82F4D-B277-7149-8DC4-667DE6608962}">
          <p14:sldIdLst>
            <p14:sldId id="316"/>
          </p14:sldIdLst>
        </p14:section>
        <p14:section name="Das RRZE – Überblick" id="{E1D1D1B3-E604-2245-AD02-CB015D5957F3}">
          <p14:sldIdLst>
            <p14:sldId id="280"/>
            <p14:sldId id="318"/>
            <p14:sldId id="319"/>
            <p14:sldId id="320"/>
            <p14:sldId id="321"/>
            <p14:sldId id="322"/>
            <p14:sldId id="326"/>
            <p14:sldId id="325"/>
            <p14:sldId id="324"/>
            <p14:sldId id="323"/>
            <p14:sldId id="327"/>
            <p14:sldId id="328"/>
            <p14:sldId id="330"/>
            <p14:sldId id="331"/>
            <p14:sldId id="332"/>
            <p14:sldId id="33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gler, Ank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FFFF"/>
    <a:srgbClr val="000000"/>
    <a:srgbClr val="EDE9E0"/>
    <a:srgbClr val="E2DDC8"/>
    <a:srgbClr val="474847"/>
    <a:srgbClr val="3C3D3C"/>
    <a:srgbClr val="7E807F"/>
    <a:srgbClr val="9C9E9D"/>
    <a:srgbClr val="1343BB"/>
    <a:srgbClr val="0F3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98301" autoAdjust="0"/>
  </p:normalViewPr>
  <p:slideViewPr>
    <p:cSldViewPr snapToGrid="0" snapToObjects="1" showGuides="1">
      <p:cViewPr>
        <p:scale>
          <a:sx n="200" d="100"/>
          <a:sy n="200" d="100"/>
        </p:scale>
        <p:origin x="-112" y="-456"/>
      </p:cViewPr>
      <p:guideLst>
        <p:guide orient="horz" pos="692"/>
        <p:guide orient="horz" pos="4068"/>
        <p:guide pos="5088"/>
        <p:guide pos="264"/>
      </p:guideLst>
    </p:cSldViewPr>
  </p:slideViewPr>
  <p:outlineViewPr>
    <p:cViewPr>
      <p:scale>
        <a:sx n="33" d="100"/>
        <a:sy n="33" d="100"/>
      </p:scale>
      <p:origin x="0" y="1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-2096" y="8392"/>
      </p:cViewPr>
      <p:guideLst>
        <p:guide orient="horz" pos="316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4.emf"/><Relationship Id="rId3" Type="http://schemas.openxmlformats.org/officeDocument/2006/relationships/image" Target="../media/image25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erader Verbinder 8"/>
          <p:cNvCxnSpPr/>
          <p:nvPr/>
        </p:nvCxnSpPr>
        <p:spPr bwMode="hidden">
          <a:xfrm flipH="1">
            <a:off x="-2" y="436910"/>
            <a:ext cx="6881814" cy="1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9"/>
          <p:cNvCxnSpPr/>
          <p:nvPr/>
        </p:nvCxnSpPr>
        <p:spPr bwMode="hidden">
          <a:xfrm flipH="1">
            <a:off x="-1" y="1775477"/>
            <a:ext cx="6883402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10"/>
          <p:cNvCxnSpPr/>
          <p:nvPr/>
        </p:nvCxnSpPr>
        <p:spPr bwMode="hidden">
          <a:xfrm flipH="1" flipV="1">
            <a:off x="-2" y="3114044"/>
            <a:ext cx="6883402" cy="2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11"/>
          <p:cNvCxnSpPr/>
          <p:nvPr/>
        </p:nvCxnSpPr>
        <p:spPr bwMode="hidden">
          <a:xfrm flipH="1" flipV="1">
            <a:off x="-2" y="4452610"/>
            <a:ext cx="6883403" cy="1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12"/>
          <p:cNvCxnSpPr/>
          <p:nvPr/>
        </p:nvCxnSpPr>
        <p:spPr bwMode="hidden">
          <a:xfrm flipH="1" flipV="1">
            <a:off x="-2" y="5791177"/>
            <a:ext cx="6883403" cy="2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13"/>
          <p:cNvCxnSpPr/>
          <p:nvPr/>
        </p:nvCxnSpPr>
        <p:spPr bwMode="hidden">
          <a:xfrm flipH="1" flipV="1">
            <a:off x="-1" y="7129743"/>
            <a:ext cx="6883400" cy="2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14"/>
          <p:cNvCxnSpPr/>
          <p:nvPr/>
        </p:nvCxnSpPr>
        <p:spPr bwMode="hidden">
          <a:xfrm flipH="1" flipV="1">
            <a:off x="-2" y="8468310"/>
            <a:ext cx="6883399" cy="2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17"/>
          <p:cNvCxnSpPr/>
          <p:nvPr/>
        </p:nvCxnSpPr>
        <p:spPr bwMode="hidden">
          <a:xfrm rot="5400000">
            <a:off x="1893417" y="5005136"/>
            <a:ext cx="10043027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18"/>
          <p:cNvCxnSpPr/>
          <p:nvPr/>
        </p:nvCxnSpPr>
        <p:spPr bwMode="hidden">
          <a:xfrm>
            <a:off x="5606321" y="-16378"/>
            <a:ext cx="0" cy="9493174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19"/>
          <p:cNvCxnSpPr/>
          <p:nvPr/>
        </p:nvCxnSpPr>
        <p:spPr bwMode="hidden">
          <a:xfrm>
            <a:off x="4297710" y="305"/>
            <a:ext cx="0" cy="9476492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20"/>
          <p:cNvCxnSpPr/>
          <p:nvPr/>
        </p:nvCxnSpPr>
        <p:spPr bwMode="hidden">
          <a:xfrm>
            <a:off x="2989100" y="-16378"/>
            <a:ext cx="0" cy="9493175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21"/>
          <p:cNvCxnSpPr/>
          <p:nvPr/>
        </p:nvCxnSpPr>
        <p:spPr bwMode="hidden">
          <a:xfrm>
            <a:off x="1680490" y="-13110"/>
            <a:ext cx="0" cy="9489905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22"/>
          <p:cNvCxnSpPr/>
          <p:nvPr/>
        </p:nvCxnSpPr>
        <p:spPr bwMode="hidden">
          <a:xfrm flipH="1">
            <a:off x="371879" y="-16378"/>
            <a:ext cx="1" cy="9493177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uppieren 23"/>
          <p:cNvGrpSpPr/>
          <p:nvPr/>
        </p:nvGrpSpPr>
        <p:grpSpPr bwMode="hidden">
          <a:xfrm rot="5400000">
            <a:off x="-1297566" y="1281184"/>
            <a:ext cx="9493176" cy="6898051"/>
            <a:chOff x="1416487" y="402285"/>
            <a:chExt cx="8646183" cy="6455716"/>
          </a:xfrm>
        </p:grpSpPr>
        <p:cxnSp>
          <p:nvCxnSpPr>
            <p:cNvPr id="68" name="Gerader Verbinder 41"/>
            <p:cNvCxnSpPr/>
            <p:nvPr/>
          </p:nvCxnSpPr>
          <p:spPr bwMode="hidden">
            <a:xfrm>
              <a:off x="1416487" y="1199118"/>
              <a:ext cx="5624869" cy="5658882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42"/>
            <p:cNvCxnSpPr/>
            <p:nvPr/>
          </p:nvCxnSpPr>
          <p:spPr bwMode="hidden">
            <a:xfrm rot="16200000" flipH="1">
              <a:off x="1829171" y="422085"/>
              <a:ext cx="6455716" cy="6416115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43"/>
            <p:cNvCxnSpPr/>
            <p:nvPr/>
          </p:nvCxnSpPr>
          <p:spPr bwMode="hidden">
            <a:xfrm rot="16200000" flipH="1">
              <a:off x="3068471" y="444558"/>
              <a:ext cx="6442008" cy="6384876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44"/>
            <p:cNvCxnSpPr/>
            <p:nvPr/>
          </p:nvCxnSpPr>
          <p:spPr bwMode="hidden">
            <a:xfrm rot="16200000" flipH="1">
              <a:off x="4289002" y="438549"/>
              <a:ext cx="5796221" cy="5751109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r Verbinder 45"/>
            <p:cNvCxnSpPr/>
            <p:nvPr/>
          </p:nvCxnSpPr>
          <p:spPr bwMode="hidden">
            <a:xfrm rot="16200000" flipH="1">
              <a:off x="5487195" y="415548"/>
              <a:ext cx="4575023" cy="4575919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uppieren 46"/>
            <p:cNvGrpSpPr/>
            <p:nvPr/>
          </p:nvGrpSpPr>
          <p:grpSpPr bwMode="hidden">
            <a:xfrm>
              <a:off x="6746388" y="415993"/>
              <a:ext cx="3316282" cy="3347784"/>
              <a:chOff x="6746388" y="415993"/>
              <a:chExt cx="3316282" cy="3347784"/>
            </a:xfrm>
          </p:grpSpPr>
          <p:cxnSp>
            <p:nvCxnSpPr>
              <p:cNvPr id="78" name="Gerader Verbinder 52"/>
              <p:cNvCxnSpPr/>
              <p:nvPr/>
            </p:nvCxnSpPr>
            <p:spPr bwMode="hidden">
              <a:xfrm rot="16200000" flipH="1">
                <a:off x="6730637" y="431745"/>
                <a:ext cx="3347783" cy="3316282"/>
              </a:xfrm>
              <a:prstGeom prst="line">
                <a:avLst/>
              </a:prstGeom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53"/>
              <p:cNvCxnSpPr/>
              <p:nvPr/>
            </p:nvCxnSpPr>
            <p:spPr bwMode="hidden">
              <a:xfrm rot="16200000" flipH="1">
                <a:off x="7939987" y="401029"/>
                <a:ext cx="2107717" cy="2137645"/>
              </a:xfrm>
              <a:prstGeom prst="line">
                <a:avLst/>
              </a:prstGeom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54"/>
              <p:cNvCxnSpPr/>
              <p:nvPr/>
            </p:nvCxnSpPr>
            <p:spPr bwMode="hidden">
              <a:xfrm rot="16200000" flipH="1">
                <a:off x="9145818" y="414339"/>
                <a:ext cx="915193" cy="918503"/>
              </a:xfrm>
              <a:prstGeom prst="line">
                <a:avLst/>
              </a:prstGeom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Gerader Verbinder 47"/>
            <p:cNvCxnSpPr/>
            <p:nvPr/>
          </p:nvCxnSpPr>
          <p:spPr bwMode="hidden">
            <a:xfrm rot="16200000" flipV="1">
              <a:off x="1411276" y="2440462"/>
              <a:ext cx="4422747" cy="4412326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48"/>
            <p:cNvCxnSpPr/>
            <p:nvPr/>
          </p:nvCxnSpPr>
          <p:spPr bwMode="hidden">
            <a:xfrm flipH="1" flipV="1">
              <a:off x="1416487" y="3637518"/>
              <a:ext cx="3198294" cy="322048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r Verbinder 49"/>
            <p:cNvCxnSpPr/>
            <p:nvPr/>
          </p:nvCxnSpPr>
          <p:spPr bwMode="hidden">
            <a:xfrm flipH="1" flipV="1">
              <a:off x="1416487" y="4893971"/>
              <a:ext cx="1981932" cy="1964028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r Verbinder 50"/>
            <p:cNvCxnSpPr/>
            <p:nvPr/>
          </p:nvCxnSpPr>
          <p:spPr bwMode="hidden">
            <a:xfrm flipH="1" flipV="1">
              <a:off x="1416487" y="6075918"/>
              <a:ext cx="780008" cy="782081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Gerader Verbinder 25"/>
          <p:cNvCxnSpPr/>
          <p:nvPr/>
        </p:nvCxnSpPr>
        <p:spPr bwMode="hidden">
          <a:xfrm flipH="1" flipV="1">
            <a:off x="1" y="4083586"/>
            <a:ext cx="5278966" cy="5393208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26"/>
          <p:cNvCxnSpPr/>
          <p:nvPr/>
        </p:nvCxnSpPr>
        <p:spPr bwMode="hidden">
          <a:xfrm flipH="1" flipV="1">
            <a:off x="2" y="2739980"/>
            <a:ext cx="6599765" cy="6736813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27"/>
          <p:cNvCxnSpPr/>
          <p:nvPr/>
        </p:nvCxnSpPr>
        <p:spPr bwMode="hidden">
          <a:xfrm flipH="1" flipV="1">
            <a:off x="-1" y="1403946"/>
            <a:ext cx="6883401" cy="7033087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28"/>
          <p:cNvCxnSpPr/>
          <p:nvPr/>
        </p:nvCxnSpPr>
        <p:spPr bwMode="hidden">
          <a:xfrm flipH="1" flipV="1">
            <a:off x="0" y="65382"/>
            <a:ext cx="6881810" cy="7025451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29"/>
          <p:cNvCxnSpPr/>
          <p:nvPr/>
        </p:nvCxnSpPr>
        <p:spPr bwMode="hidden">
          <a:xfrm flipH="1" flipV="1">
            <a:off x="1278962" y="-16376"/>
            <a:ext cx="5602848" cy="5807553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uppieren 30"/>
          <p:cNvGrpSpPr/>
          <p:nvPr/>
        </p:nvGrpSpPr>
        <p:grpSpPr bwMode="hidden">
          <a:xfrm rot="5400000" flipH="1">
            <a:off x="2510431" y="27748"/>
            <a:ext cx="4431746" cy="4343490"/>
            <a:chOff x="6739175" y="402284"/>
            <a:chExt cx="4036340" cy="4064965"/>
          </a:xfrm>
        </p:grpSpPr>
        <p:cxnSp>
          <p:nvCxnSpPr>
            <p:cNvPr id="64" name="Gerader Verbinder 36"/>
            <p:cNvCxnSpPr/>
            <p:nvPr/>
          </p:nvCxnSpPr>
          <p:spPr bwMode="hidden">
            <a:xfrm rot="5400000" flipV="1">
              <a:off x="6732461" y="424196"/>
              <a:ext cx="4049767" cy="403634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37"/>
            <p:cNvCxnSpPr/>
            <p:nvPr/>
          </p:nvCxnSpPr>
          <p:spPr bwMode="hidden">
            <a:xfrm rot="5400000" flipV="1">
              <a:off x="7962449" y="426520"/>
              <a:ext cx="2823591" cy="2802535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38"/>
            <p:cNvCxnSpPr/>
            <p:nvPr/>
          </p:nvCxnSpPr>
          <p:spPr bwMode="hidden">
            <a:xfrm rot="5400000" flipV="1">
              <a:off x="9171212" y="427726"/>
              <a:ext cx="1616034" cy="1592566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39"/>
            <p:cNvCxnSpPr/>
            <p:nvPr/>
          </p:nvCxnSpPr>
          <p:spPr bwMode="hidden">
            <a:xfrm rot="5400000" flipV="1">
              <a:off x="10378572" y="404244"/>
              <a:ext cx="398899" cy="39498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Gerader Verbinder 31"/>
          <p:cNvCxnSpPr/>
          <p:nvPr userDrawn="1"/>
        </p:nvCxnSpPr>
        <p:spPr bwMode="hidden">
          <a:xfrm>
            <a:off x="-2" y="5414911"/>
            <a:ext cx="3979335" cy="4061886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32"/>
          <p:cNvCxnSpPr/>
          <p:nvPr/>
        </p:nvCxnSpPr>
        <p:spPr bwMode="hidden">
          <a:xfrm>
            <a:off x="0" y="6747870"/>
            <a:ext cx="2650070" cy="2728927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33"/>
          <p:cNvCxnSpPr/>
          <p:nvPr/>
        </p:nvCxnSpPr>
        <p:spPr bwMode="hidden">
          <a:xfrm>
            <a:off x="-1" y="8083388"/>
            <a:ext cx="1367368" cy="1393409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34"/>
          <p:cNvCxnSpPr/>
          <p:nvPr/>
        </p:nvCxnSpPr>
        <p:spPr bwMode="hidden">
          <a:xfrm>
            <a:off x="-1" y="9403053"/>
            <a:ext cx="63501" cy="73741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 userDrawn="1">
            <p:ph type="dt" sz="quarter" idx="1"/>
          </p:nvPr>
        </p:nvSpPr>
        <p:spPr>
          <a:xfrm>
            <a:off x="5277065" y="99566"/>
            <a:ext cx="1513202" cy="2602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buNone/>
            </a:pPr>
            <a:fld id="{829A1889-ECB8-E549-81C8-55C92CE7AFBB}" type="datetime1">
              <a:rPr lang="de-DE" sz="1000" smtClean="0">
                <a:solidFill>
                  <a:schemeClr val="accent6"/>
                </a:solidFill>
              </a:rPr>
              <a:t>10.11.14</a:t>
            </a:fld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 userDrawn="1">
            <p:ph type="ftr" sz="quarter" idx="2"/>
          </p:nvPr>
        </p:nvSpPr>
        <p:spPr>
          <a:xfrm>
            <a:off x="2409826" y="9639132"/>
            <a:ext cx="3495674" cy="242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buNone/>
            </a:pPr>
            <a:r>
              <a:rPr lang="de-DE" sz="1000" dirty="0" smtClean="0">
                <a:solidFill>
                  <a:schemeClr val="accent6"/>
                </a:solidFill>
              </a:rPr>
              <a:t>Regionales RechenZentrum Erlangen [RRZE]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3"/>
          </p:nvPr>
        </p:nvSpPr>
        <p:spPr>
          <a:xfrm>
            <a:off x="5981701" y="9639132"/>
            <a:ext cx="808566" cy="242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buNone/>
            </a:pPr>
            <a:fld id="{15C103E8-B2CE-604F-9CA5-59CB83504449}" type="slidenum">
              <a:rPr lang="de-DE" sz="1000" smtClean="0">
                <a:solidFill>
                  <a:srgbClr val="8C8B9F"/>
                </a:solidFill>
              </a:rPr>
              <a:pPr>
                <a:buNone/>
              </a:pPr>
              <a:t>‹Nr.›</a:t>
            </a:fld>
            <a:endParaRPr lang="de-DE" sz="1000" dirty="0">
              <a:solidFill>
                <a:srgbClr val="8C8B9F"/>
              </a:solidFill>
            </a:endParaRPr>
          </a:p>
        </p:txBody>
      </p:sp>
      <p:pic>
        <p:nvPicPr>
          <p:cNvPr id="16" name="Bild 15" descr="FAU_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10" y="9639131"/>
            <a:ext cx="1229619" cy="242887"/>
          </a:xfrm>
          <a:prstGeom prst="rect">
            <a:avLst/>
          </a:prstGeom>
        </p:spPr>
      </p:pic>
      <p:pic>
        <p:nvPicPr>
          <p:cNvPr id="82" name="Picture 15" descr="Logo_RGB_360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7522" y="9613737"/>
            <a:ext cx="674758" cy="288000"/>
          </a:xfrm>
          <a:prstGeom prst="rect">
            <a:avLst/>
          </a:prstGeom>
          <a:noFill/>
          <a:effectLst/>
        </p:spPr>
      </p:pic>
      <p:cxnSp>
        <p:nvCxnSpPr>
          <p:cNvPr id="83" name="Gerader Verbinder 147"/>
          <p:cNvCxnSpPr>
            <a:cxnSpLocks noChangeAspect="1"/>
          </p:cNvCxnSpPr>
          <p:nvPr userDrawn="1"/>
        </p:nvCxnSpPr>
        <p:spPr>
          <a:xfrm>
            <a:off x="0" y="429996"/>
            <a:ext cx="6883400" cy="0"/>
          </a:xfrm>
          <a:prstGeom prst="line">
            <a:avLst/>
          </a:prstGeom>
          <a:ln w="12700" cap="flat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hteck 130"/>
          <p:cNvSpPr/>
          <p:nvPr/>
        </p:nvSpPr>
        <p:spPr>
          <a:xfrm>
            <a:off x="0" y="-1"/>
            <a:ext cx="6883399" cy="9476797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38725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4.emf"/><Relationship Id="rId3" Type="http://schemas.openxmlformats.org/officeDocument/2006/relationships/image" Target="../media/image25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2475"/>
            <a:ext cx="5016500" cy="376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8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277065" y="99566"/>
            <a:ext cx="1513202" cy="2602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fld id="{E65715DF-5181-B34B-863A-DCECDC1E9847}" type="datetime1">
              <a:rPr lang="de-DE" sz="1000" smtClean="0"/>
              <a:t>10.11.14</a:t>
            </a:fld>
            <a:endParaRPr lang="de-DE" sz="100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2377035" y="9639132"/>
            <a:ext cx="3270251" cy="242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7E807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z="1000" dirty="0" smtClean="0"/>
              <a:t>Regionales </a:t>
            </a:r>
            <a:r>
              <a:rPr lang="de-DE" sz="1000" dirty="0" err="1" smtClean="0"/>
              <a:t>RechenZentrum</a:t>
            </a:r>
            <a:r>
              <a:rPr lang="de-DE" sz="1000" dirty="0" smtClean="0"/>
              <a:t> Erlangen [RRZE]</a:t>
            </a:r>
            <a:endParaRPr lang="de-DE" sz="1000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981701" y="9639132"/>
            <a:ext cx="808566" cy="242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buNone/>
            </a:pPr>
            <a:fld id="{15C103E8-B2CE-604F-9CA5-59CB83504449}" type="slidenum">
              <a:rPr lang="de-DE" sz="1000" smtClean="0">
                <a:solidFill>
                  <a:srgbClr val="8C8B9F"/>
                </a:solidFill>
              </a:rPr>
              <a:pPr>
                <a:buNone/>
              </a:pPr>
              <a:t>‹Nr.›</a:t>
            </a:fld>
            <a:endParaRPr lang="de-DE" sz="1000" dirty="0">
              <a:solidFill>
                <a:srgbClr val="8C8B9F"/>
              </a:solidFill>
            </a:endParaRPr>
          </a:p>
        </p:txBody>
      </p:sp>
      <p:pic>
        <p:nvPicPr>
          <p:cNvPr id="11" name="Bild 10" descr="FAU_cmyk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22" y="9637441"/>
            <a:ext cx="1238178" cy="244578"/>
          </a:xfrm>
          <a:prstGeom prst="rect">
            <a:avLst/>
          </a:prstGeom>
        </p:spPr>
      </p:pic>
      <p:pic>
        <p:nvPicPr>
          <p:cNvPr id="12" name="Picture 15" descr="Logo_RGB_36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676" y="9613737"/>
            <a:ext cx="674758" cy="288000"/>
          </a:xfrm>
          <a:prstGeom prst="rect">
            <a:avLst/>
          </a:prstGeom>
          <a:noFill/>
          <a:effectLst/>
        </p:spPr>
      </p:pic>
      <p:cxnSp>
        <p:nvCxnSpPr>
          <p:cNvPr id="13" name="Gerader Verbinder 147"/>
          <p:cNvCxnSpPr>
            <a:cxnSpLocks noChangeAspect="1"/>
          </p:cNvCxnSpPr>
          <p:nvPr/>
        </p:nvCxnSpPr>
        <p:spPr>
          <a:xfrm>
            <a:off x="0" y="429996"/>
            <a:ext cx="6883400" cy="0"/>
          </a:xfrm>
          <a:prstGeom prst="line">
            <a:avLst/>
          </a:prstGeom>
          <a:ln w="12700" cap="flat" cmpd="sng">
            <a:solidFill>
              <a:srgbClr val="7E8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3"/>
          <p:cNvSpPr txBox="1">
            <a:spLocks noChangeAspect="1"/>
          </p:cNvSpPr>
          <p:nvPr/>
        </p:nvSpPr>
        <p:spPr>
          <a:xfrm>
            <a:off x="933449" y="4950784"/>
            <a:ext cx="5015649" cy="28978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3C3D3C"/>
              </a:buClr>
              <a:buFont typeface="Wingdings" charset="2"/>
              <a:buChar char="§"/>
            </a:pPr>
            <a:r>
              <a:rPr lang="de-DE" sz="2200" dirty="0" smtClean="0">
                <a:solidFill>
                  <a:srgbClr val="0F3493"/>
                </a:solidFill>
                <a:latin typeface="Arial"/>
              </a:rPr>
              <a:t>Mastertextformat bearbeiten</a:t>
            </a:r>
          </a:p>
          <a:p>
            <a:pPr marL="742950" lvl="1" indent="-285750">
              <a:buClr>
                <a:srgbClr val="3C3D3C"/>
              </a:buClr>
              <a:buFont typeface="Wingdings" charset="2"/>
              <a:buChar char="§"/>
            </a:pPr>
            <a:r>
              <a:rPr lang="de-DE" sz="2000" dirty="0" smtClean="0">
                <a:solidFill>
                  <a:srgbClr val="0F3493"/>
                </a:solidFill>
                <a:latin typeface="Arial"/>
              </a:rPr>
              <a:t>Zweite Ebene</a:t>
            </a:r>
          </a:p>
          <a:p>
            <a:pPr marL="1143000" lvl="2" indent="-228600">
              <a:buClr>
                <a:srgbClr val="3C3D3C"/>
              </a:buClr>
              <a:buFont typeface="Wingdings" charset="2"/>
              <a:buChar char="§"/>
            </a:pPr>
            <a:r>
              <a:rPr lang="de-DE" sz="1800" dirty="0" smtClean="0">
                <a:solidFill>
                  <a:srgbClr val="0F3493"/>
                </a:solidFill>
                <a:latin typeface="Arial"/>
              </a:rPr>
              <a:t>Dritte Ebene</a:t>
            </a:r>
          </a:p>
          <a:p>
            <a:pPr marL="1600200" lvl="3" indent="-228600">
              <a:buClr>
                <a:srgbClr val="3C3D3C"/>
              </a:buClr>
              <a:buFont typeface="Wingdings" charset="2"/>
              <a:buChar char="§"/>
            </a:pPr>
            <a:r>
              <a:rPr lang="de-DE" sz="1600" dirty="0" smtClean="0">
                <a:solidFill>
                  <a:srgbClr val="0F3493"/>
                </a:solidFill>
                <a:latin typeface="Arial"/>
              </a:rPr>
              <a:t>Vierte Ebene</a:t>
            </a:r>
          </a:p>
          <a:p>
            <a:pPr marL="2057400" lvl="4" indent="-228600">
              <a:buClr>
                <a:srgbClr val="3C3D3C"/>
              </a:buClr>
              <a:buFont typeface="Wingdings" charset="2"/>
              <a:buChar char="§"/>
            </a:pPr>
            <a:r>
              <a:rPr lang="de-DE" sz="1400" dirty="0" smtClean="0">
                <a:solidFill>
                  <a:srgbClr val="0F3493"/>
                </a:solidFill>
                <a:latin typeface="Arial"/>
              </a:rPr>
              <a:t>Fünfte Ebene</a:t>
            </a:r>
          </a:p>
          <a:p>
            <a:pPr marL="2514600" lvl="5" indent="-228600">
              <a:buClr>
                <a:srgbClr val="3C3D3C"/>
              </a:buClr>
              <a:buFont typeface="Wingdings" charset="2"/>
              <a:buChar char="§"/>
            </a:pPr>
            <a:r>
              <a:rPr lang="de-DE" sz="1200" dirty="0" smtClean="0">
                <a:solidFill>
                  <a:srgbClr val="0F3493"/>
                </a:solidFill>
                <a:latin typeface="Arial"/>
              </a:rPr>
              <a:t>Sechste Ebene</a:t>
            </a:r>
            <a:endParaRPr lang="de-DE" sz="1200" dirty="0">
              <a:solidFill>
                <a:srgbClr val="0F349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0845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6.png"/><Relationship Id="rId5" Type="http://schemas.openxmlformats.org/officeDocument/2006/relationships/image" Target="../media/image10.emf"/><Relationship Id="rId6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.emf"/><Relationship Id="rId5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6.png"/><Relationship Id="rId5" Type="http://schemas.openxmlformats.org/officeDocument/2006/relationships/image" Target="../media/image10.emf"/><Relationship Id="rId6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emf"/><Relationship Id="rId3" Type="http://schemas.openxmlformats.org/officeDocument/2006/relationships/image" Target="../media/image10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6.png"/><Relationship Id="rId5" Type="http://schemas.openxmlformats.org/officeDocument/2006/relationships/image" Target="../media/image10.emf"/><Relationship Id="rId6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jpeg"/><Relationship Id="rId5" Type="http://schemas.openxmlformats.org/officeDocument/2006/relationships/image" Target="../media/image6.png"/><Relationship Id="rId6" Type="http://schemas.openxmlformats.org/officeDocument/2006/relationships/image" Target="../media/image10.emf"/><Relationship Id="rId7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6.png"/><Relationship Id="rId5" Type="http://schemas.openxmlformats.org/officeDocument/2006/relationships/image" Target="../media/image10.emf"/><Relationship Id="rId6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6.png"/><Relationship Id="rId5" Type="http://schemas.openxmlformats.org/officeDocument/2006/relationships/image" Target="../media/image10.emf"/><Relationship Id="rId6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6.png"/><Relationship Id="rId5" Type="http://schemas.openxmlformats.org/officeDocument/2006/relationships/image" Target="../media/image10.emf"/><Relationship Id="rId6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6.png"/><Relationship Id="rId5" Type="http://schemas.openxmlformats.org/officeDocument/2006/relationships/image" Target="../media/image10.emf"/><Relationship Id="rId6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123" name="Picture 19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2205933"/>
          </a:xfrm>
          <a:prstGeom prst="rect">
            <a:avLst/>
          </a:prstGeom>
          <a:noFill/>
        </p:spPr>
      </p:pic>
      <p:pic>
        <p:nvPicPr>
          <p:cNvPr id="23" name="Bild 22" descr="PPT_Hintergrundbild_2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68418"/>
          </a:xfrm>
          <a:prstGeom prst="rect">
            <a:avLst/>
          </a:prstGeom>
        </p:spPr>
      </p:pic>
      <p:pic>
        <p:nvPicPr>
          <p:cNvPr id="17" name="Bild 16" descr="PPt_background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8066"/>
            <a:ext cx="9144000" cy="39624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 bwMode="auto">
          <a:xfrm>
            <a:off x="946860" y="642937"/>
            <a:ext cx="819714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1168875" y="762416"/>
            <a:ext cx="5599357" cy="80021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buNone/>
            </a:pPr>
            <a:r>
              <a:rPr lang="de-DE" sz="2600" b="1" normalizeH="0" dirty="0" smtClean="0">
                <a:solidFill>
                  <a:srgbClr val="FFFFFF"/>
                </a:solidFill>
              </a:rPr>
              <a:t>REGIONALES RECHENZENTRUM ERLANGEN </a:t>
            </a:r>
            <a:r>
              <a:rPr lang="de-DE" sz="2600" b="1" spc="300" normalizeH="0" baseline="0" dirty="0" smtClean="0">
                <a:solidFill>
                  <a:srgbClr val="FFFFFF"/>
                </a:solidFill>
              </a:rPr>
              <a:t>[</a:t>
            </a:r>
            <a:r>
              <a:rPr lang="de-DE" sz="2600" b="1" spc="0" normalizeH="0" dirty="0" smtClean="0">
                <a:solidFill>
                  <a:srgbClr val="FFFFFF"/>
                </a:solidFill>
              </a:rPr>
              <a:t>RRZ</a:t>
            </a:r>
            <a:r>
              <a:rPr lang="de-DE" sz="2600" b="1" spc="270" normalizeH="0" dirty="0" smtClean="0">
                <a:solidFill>
                  <a:srgbClr val="FFFFFF"/>
                </a:solidFill>
              </a:rPr>
              <a:t>E]</a:t>
            </a:r>
            <a:endParaRPr lang="de-DE" sz="2600" b="1" spc="270" normalizeH="0" dirty="0">
              <a:solidFill>
                <a:srgbClr val="FFFFFF"/>
              </a:solidFill>
            </a:endParaRPr>
          </a:p>
        </p:txBody>
      </p:sp>
      <p:pic>
        <p:nvPicPr>
          <p:cNvPr id="815119" name="Picture 15" descr="Logo_RGB_36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854308"/>
            <a:ext cx="1547998" cy="660716"/>
          </a:xfrm>
          <a:prstGeom prst="rect">
            <a:avLst/>
          </a:prstGeom>
          <a:noFill/>
          <a:effectLst/>
        </p:spPr>
      </p:pic>
      <p:sp>
        <p:nvSpPr>
          <p:cNvPr id="10" name="Rechteck 9"/>
          <p:cNvSpPr/>
          <p:nvPr userDrawn="1"/>
        </p:nvSpPr>
        <p:spPr bwMode="auto">
          <a:xfrm>
            <a:off x="946859" y="2038066"/>
            <a:ext cx="8197140" cy="3962400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68875" y="2464190"/>
            <a:ext cx="6940550" cy="1642422"/>
          </a:xfrm>
        </p:spPr>
        <p:txBody>
          <a:bodyPr lIns="0" tIns="46038" rIns="0" bIns="46038" anchor="b" anchorCtr="0">
            <a:noAutofit/>
          </a:bodyPr>
          <a:lstStyle>
            <a:lvl1pPr>
              <a:lnSpc>
                <a:spcPct val="110000"/>
              </a:lnSpc>
              <a:defRPr sz="300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68875" y="4234521"/>
            <a:ext cx="6940550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518" y="6264276"/>
            <a:ext cx="9142481" cy="464108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6320612"/>
            <a:ext cx="1764159" cy="3484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2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spect="1" noChangeArrowheads="1"/>
          </p:cNvSpPr>
          <p:nvPr>
            <p:ph idx="1" hasCustomPrompt="1"/>
          </p:nvPr>
        </p:nvSpPr>
        <p:spPr bwMode="auto">
          <a:xfrm>
            <a:off x="521999" y="1350000"/>
            <a:ext cx="8100000" cy="46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200" b="0" i="0"/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  <p:sp>
        <p:nvSpPr>
          <p:cNvPr id="7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0" y="190800"/>
            <a:ext cx="81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de-DE" dirty="0" smtClean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6480000"/>
            <a:ext cx="53892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entraler Satz">
    <p:bg>
      <p:bgPr>
        <a:gradFill flip="none" rotWithShape="1">
          <a:gsLst>
            <a:gs pos="0">
              <a:srgbClr val="3333E6"/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6"/>
          <p:cNvGrpSpPr/>
          <p:nvPr userDrawn="1"/>
        </p:nvGrpSpPr>
        <p:grpSpPr bwMode="hidden">
          <a:xfrm>
            <a:off x="-2976" y="0"/>
            <a:ext cx="9146976" cy="6861149"/>
            <a:chOff x="1416487" y="-3149"/>
            <a:chExt cx="9146976" cy="6861149"/>
          </a:xfrm>
        </p:grpSpPr>
        <p:cxnSp>
          <p:nvCxnSpPr>
            <p:cNvPr id="10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2"/>
            <p:cNvCxnSpPr/>
            <p:nvPr/>
          </p:nvCxnSpPr>
          <p:spPr bwMode="hidden">
            <a:xfrm>
              <a:off x="1416487" y="650996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ieren 23"/>
            <p:cNvGrpSpPr/>
            <p:nvPr userDrawn="1"/>
          </p:nvGrpSpPr>
          <p:grpSpPr bwMode="hidden">
            <a:xfrm>
              <a:off x="1416487" y="0"/>
              <a:ext cx="9146976" cy="6858000"/>
              <a:chOff x="1416487" y="0"/>
              <a:chExt cx="9146976" cy="6858000"/>
            </a:xfrm>
          </p:grpSpPr>
          <p:cxnSp>
            <p:nvCxnSpPr>
              <p:cNvPr id="43" name="Gerader Verbinder 41"/>
              <p:cNvCxnSpPr/>
              <p:nvPr/>
            </p:nvCxnSpPr>
            <p:spPr bwMode="hidden">
              <a:xfrm>
                <a:off x="1416487" y="1199118"/>
                <a:ext cx="5624869" cy="5658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4"/>
              <p:cNvCxnSpPr/>
              <p:nvPr/>
            </p:nvCxnSpPr>
            <p:spPr bwMode="hidden">
              <a:xfrm>
                <a:off x="3885119" y="0"/>
                <a:ext cx="6678344" cy="669133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5"/>
              <p:cNvCxnSpPr/>
              <p:nvPr/>
            </p:nvCxnSpPr>
            <p:spPr bwMode="hidden">
              <a:xfrm>
                <a:off x="5106502" y="0"/>
                <a:ext cx="5456961" cy="549171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ieren 46"/>
              <p:cNvGrpSpPr/>
              <p:nvPr/>
            </p:nvGrpSpPr>
            <p:grpSpPr bwMode="hidden">
              <a:xfrm>
                <a:off x="6327885" y="0"/>
                <a:ext cx="4235578" cy="4247118"/>
                <a:chOff x="6327885" y="0"/>
                <a:chExt cx="4235578" cy="4247118"/>
              </a:xfrm>
            </p:grpSpPr>
            <p:cxnSp>
              <p:nvCxnSpPr>
                <p:cNvPr id="54" name="Gerader Verbinder 52"/>
                <p:cNvCxnSpPr/>
                <p:nvPr/>
              </p:nvCxnSpPr>
              <p:spPr bwMode="hidden">
                <a:xfrm>
                  <a:off x="6327885" y="0"/>
                  <a:ext cx="4235578" cy="42471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3"/>
                <p:cNvCxnSpPr/>
                <p:nvPr/>
              </p:nvCxnSpPr>
              <p:spPr bwMode="hidden">
                <a:xfrm>
                  <a:off x="7549268" y="0"/>
                  <a:ext cx="3014195" cy="30279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4"/>
                <p:cNvCxnSpPr/>
                <p:nvPr/>
              </p:nvCxnSpPr>
              <p:spPr bwMode="hidden">
                <a:xfrm>
                  <a:off x="8772997" y="0"/>
                  <a:ext cx="1790466" cy="18087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5"/>
                <p:cNvCxnSpPr/>
                <p:nvPr/>
              </p:nvCxnSpPr>
              <p:spPr bwMode="hidden">
                <a:xfrm>
                  <a:off x="9982200" y="0"/>
                  <a:ext cx="581263" cy="58613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Gerader Verbinder 47"/>
              <p:cNvCxnSpPr/>
              <p:nvPr/>
            </p:nvCxnSpPr>
            <p:spPr bwMode="hidden">
              <a:xfrm flipH="1" flipV="1">
                <a:off x="1416487" y="2435251"/>
                <a:ext cx="4412324" cy="44227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8"/>
              <p:cNvCxnSpPr/>
              <p:nvPr/>
            </p:nvCxnSpPr>
            <p:spPr bwMode="hidden">
              <a:xfrm flipH="1" flipV="1">
                <a:off x="1416487" y="3637518"/>
                <a:ext cx="3198294" cy="32204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49"/>
              <p:cNvCxnSpPr/>
              <p:nvPr/>
            </p:nvCxnSpPr>
            <p:spPr bwMode="hidden">
              <a:xfrm flipH="1" flipV="1">
                <a:off x="1419463" y="4880001"/>
                <a:ext cx="1978956" cy="197799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0"/>
              <p:cNvCxnSpPr/>
              <p:nvPr/>
            </p:nvCxnSpPr>
            <p:spPr bwMode="hidden">
              <a:xfrm flipH="1" flipV="1">
                <a:off x="1431681" y="6150001"/>
                <a:ext cx="764814" cy="70799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ieren 24"/>
            <p:cNvGrpSpPr/>
            <p:nvPr userDrawn="1"/>
          </p:nvGrpSpPr>
          <p:grpSpPr bwMode="hidden">
            <a:xfrm flipH="1">
              <a:off x="1416487" y="-3149"/>
              <a:ext cx="9146976" cy="6861149"/>
              <a:chOff x="1628537" y="-3149"/>
              <a:chExt cx="9146976" cy="6861149"/>
            </a:xfrm>
          </p:grpSpPr>
          <p:cxnSp>
            <p:nvCxnSpPr>
              <p:cNvPr id="27" name="Gerader Verbinder 25"/>
              <p:cNvCxnSpPr/>
              <p:nvPr/>
            </p:nvCxnSpPr>
            <p:spPr bwMode="hidden">
              <a:xfrm>
                <a:off x="1628537" y="1410784"/>
                <a:ext cx="5412818" cy="5447216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6"/>
              <p:cNvCxnSpPr/>
              <p:nvPr/>
            </p:nvCxnSpPr>
            <p:spPr bwMode="hidden">
              <a:xfrm>
                <a:off x="1628537" y="183118"/>
                <a:ext cx="6636547" cy="6674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29"/>
              <p:cNvCxnSpPr/>
              <p:nvPr/>
            </p:nvCxnSpPr>
            <p:spPr bwMode="hidden">
              <a:xfrm>
                <a:off x="5095637" y="-3149"/>
                <a:ext cx="5664682" cy="568325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ieren 30"/>
              <p:cNvGrpSpPr/>
              <p:nvPr/>
            </p:nvGrpSpPr>
            <p:grpSpPr bwMode="hidden">
              <a:xfrm>
                <a:off x="6327884" y="0"/>
                <a:ext cx="4447629" cy="4467251"/>
                <a:chOff x="6327884" y="0"/>
                <a:chExt cx="4447629" cy="4467251"/>
              </a:xfrm>
            </p:grpSpPr>
            <p:cxnSp>
              <p:nvCxnSpPr>
                <p:cNvPr id="38" name="Gerader Verbinder 36"/>
                <p:cNvCxnSpPr/>
                <p:nvPr/>
              </p:nvCxnSpPr>
              <p:spPr bwMode="hidden">
                <a:xfrm>
                  <a:off x="6327884" y="0"/>
                  <a:ext cx="4447629" cy="446725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7"/>
                <p:cNvCxnSpPr/>
                <p:nvPr/>
              </p:nvCxnSpPr>
              <p:spPr bwMode="hidden">
                <a:xfrm>
                  <a:off x="7549268" y="0"/>
                  <a:ext cx="3226245" cy="32395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8"/>
                <p:cNvCxnSpPr/>
                <p:nvPr/>
              </p:nvCxnSpPr>
              <p:spPr bwMode="hidden">
                <a:xfrm>
                  <a:off x="8772996" y="0"/>
                  <a:ext cx="2002517" cy="2032026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39"/>
                <p:cNvCxnSpPr/>
                <p:nvPr/>
              </p:nvCxnSpPr>
              <p:spPr bwMode="hidden">
                <a:xfrm>
                  <a:off x="9982200" y="0"/>
                  <a:ext cx="793313" cy="8011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Gerader Verbinder 31"/>
              <p:cNvCxnSpPr/>
              <p:nvPr userDrawn="1"/>
            </p:nvCxnSpPr>
            <p:spPr bwMode="hidden">
              <a:xfrm flipH="1" flipV="1">
                <a:off x="1628537" y="2618131"/>
                <a:ext cx="4200273" cy="423986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2"/>
              <p:cNvCxnSpPr/>
              <p:nvPr/>
            </p:nvCxnSpPr>
            <p:spPr bwMode="hidden">
              <a:xfrm flipH="1" flipV="1">
                <a:off x="1628537" y="3866118"/>
                <a:ext cx="2986243" cy="29918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3"/>
              <p:cNvCxnSpPr/>
              <p:nvPr/>
            </p:nvCxnSpPr>
            <p:spPr bwMode="hidden">
              <a:xfrm flipH="1" flipV="1">
                <a:off x="1628537" y="5059918"/>
                <a:ext cx="1769881" cy="179808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4"/>
              <p:cNvCxnSpPr/>
              <p:nvPr/>
            </p:nvCxnSpPr>
            <p:spPr bwMode="hidden">
              <a:xfrm flipH="1" flipV="1">
                <a:off x="1628537" y="6296051"/>
                <a:ext cx="567958" cy="5619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22000" y="532869"/>
            <a:ext cx="8100000" cy="57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lnSpc>
                <a:spcPct val="110000"/>
              </a:lnSpc>
              <a:buNone/>
              <a:defRPr sz="4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  <p:sp>
        <p:nvSpPr>
          <p:cNvPr id="65" name="Rechteck 64"/>
          <p:cNvSpPr/>
          <p:nvPr userDrawn="1"/>
        </p:nvSpPr>
        <p:spPr>
          <a:xfrm>
            <a:off x="8670230" y="6536731"/>
            <a:ext cx="249279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pic>
        <p:nvPicPr>
          <p:cNvPr id="110" name="Bild 10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6459430"/>
            <a:ext cx="1217809" cy="240555"/>
          </a:xfrm>
          <a:prstGeom prst="rect">
            <a:avLst/>
          </a:prstGeom>
        </p:spPr>
      </p:pic>
      <p:pic>
        <p:nvPicPr>
          <p:cNvPr id="111" name="Picture 1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0741" y="6433200"/>
            <a:ext cx="648970" cy="267970"/>
          </a:xfrm>
          <a:prstGeom prst="rect">
            <a:avLst/>
          </a:prstGeom>
          <a:noFill/>
          <a:effectLst/>
        </p:spPr>
      </p:pic>
      <p:sp>
        <p:nvSpPr>
          <p:cNvPr id="5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6480000"/>
            <a:ext cx="53892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634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 noChangeAspect="1"/>
          </p:cNvSpPr>
          <p:nvPr>
            <p:ph idx="1"/>
          </p:nvPr>
        </p:nvSpPr>
        <p:spPr>
          <a:xfrm>
            <a:off x="522000" y="1350000"/>
            <a:ext cx="8100000" cy="4679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buClr>
                <a:srgbClr val="474847"/>
              </a:buClr>
              <a:defRPr/>
            </a:lvl1pPr>
            <a:lvl2pPr>
              <a:lnSpc>
                <a:spcPct val="110000"/>
              </a:lnSpc>
              <a:buClr>
                <a:srgbClr val="474847"/>
              </a:buClr>
              <a:defRPr/>
            </a:lvl2pPr>
            <a:lvl3pPr>
              <a:lnSpc>
                <a:spcPct val="110000"/>
              </a:lnSpc>
              <a:buClr>
                <a:srgbClr val="474847"/>
              </a:buClr>
              <a:defRPr/>
            </a:lvl3pPr>
            <a:lvl4pPr>
              <a:lnSpc>
                <a:spcPct val="110000"/>
              </a:lnSpc>
              <a:buClr>
                <a:srgbClr val="474847"/>
              </a:buClr>
              <a:defRPr sz="1600"/>
            </a:lvl4pPr>
            <a:lvl5pPr marL="1170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400"/>
            </a:lvl5pPr>
            <a:lvl6pPr marL="1404000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lvl6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0" y="192089"/>
            <a:ext cx="81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de-DE" dirty="0" smtClean="0"/>
          </a:p>
        </p:txBody>
      </p:sp>
      <p:sp>
        <p:nvSpPr>
          <p:cNvPr id="6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6480000"/>
            <a:ext cx="53892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27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1" y="194978"/>
            <a:ext cx="81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de-DE" dirty="0" smtClean="0"/>
          </a:p>
        </p:txBody>
      </p:sp>
      <p:sp>
        <p:nvSpPr>
          <p:cNvPr id="10" name="Textplatzhalter 3"/>
          <p:cNvSpPr>
            <a:spLocks noGrp="1" noChangeAspect="1"/>
          </p:cNvSpPr>
          <p:nvPr>
            <p:ph idx="10" hasCustomPrompt="1"/>
          </p:nvPr>
        </p:nvSpPr>
        <p:spPr>
          <a:xfrm>
            <a:off x="522000" y="1350000"/>
            <a:ext cx="8100000" cy="46798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-277200">
              <a:buFont typeface="+mj-lt"/>
              <a:buAutoNum type="arabicPeriod"/>
              <a:defRPr/>
            </a:lvl1pPr>
            <a:lvl2pPr marL="486000" indent="-277200">
              <a:buFont typeface="+mj-lt"/>
              <a:buAutoNum type="arabicPeriod"/>
              <a:defRPr/>
            </a:lvl2pPr>
            <a:lvl3pPr marL="774000" indent="-277200">
              <a:buFont typeface="+mj-lt"/>
              <a:buAutoNum type="arabicPeriod"/>
              <a:defRPr/>
            </a:lvl3pPr>
            <a:lvl4pPr marL="1044000" indent="-277200">
              <a:buFont typeface="+mj-lt"/>
              <a:buAutoNum type="arabicPeriod"/>
              <a:defRPr/>
            </a:lvl4pPr>
            <a:lvl5pPr marL="1314000" indent="-277200">
              <a:buFont typeface="+mj-lt"/>
              <a:buAutoNum type="arabicPeriod"/>
              <a:defRPr/>
            </a:lvl5pPr>
            <a:lvl6pPr marL="1512000" indent="-228600">
              <a:buFont typeface="+mj-lt"/>
              <a:buAutoNum type="arabicPeriod"/>
              <a:defRPr baseline="0"/>
            </a:lvl6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  <a:endParaRPr lang="de-DE" dirty="0"/>
          </a:p>
        </p:txBody>
      </p:sp>
      <p:sp>
        <p:nvSpPr>
          <p:cNvPr id="6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6480000"/>
            <a:ext cx="53892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485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1" y="194977"/>
            <a:ext cx="81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de-DE" dirty="0" smtClean="0"/>
          </a:p>
        </p:txBody>
      </p:sp>
      <p:sp>
        <p:nvSpPr>
          <p:cNvPr id="6" name="Textplatzhalter 3"/>
          <p:cNvSpPr>
            <a:spLocks noGrp="1" noChangeAspect="1"/>
          </p:cNvSpPr>
          <p:nvPr>
            <p:ph idx="1"/>
          </p:nvPr>
        </p:nvSpPr>
        <p:spPr>
          <a:xfrm>
            <a:off x="522001" y="1350000"/>
            <a:ext cx="8100000" cy="4679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69200" indent="-313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74847"/>
              </a:buClr>
              <a:buFont typeface="+mj-lt"/>
              <a:buAutoNum type="arabicPeriod"/>
              <a:defRPr/>
            </a:lvl1pPr>
            <a:lvl2pPr marL="468000" marR="0" indent="-234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tabLst/>
              <a:defRPr/>
            </a:lvl2pPr>
            <a:lvl3pPr marL="702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/>
            </a:lvl3pPr>
            <a:lvl4pPr marL="936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600"/>
            </a:lvl4pPr>
            <a:lvl5pPr marL="1170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400"/>
            </a:lvl5pPr>
            <a:lvl6pPr marL="1404000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lvl6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6480000"/>
            <a:ext cx="53892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6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521143" y="1350000"/>
            <a:ext cx="3884296" cy="4680000"/>
          </a:xfrm>
          <a:prstGeom prst="rect">
            <a:avLst/>
          </a:prstGeom>
        </p:spPr>
        <p:txBody>
          <a:bodyPr>
            <a:noAutofit/>
          </a:bodyPr>
          <a:lstStyle>
            <a:lvl1pPr indent="-234000">
              <a:lnSpc>
                <a:spcPct val="110000"/>
              </a:lnSpc>
              <a:buClr>
                <a:srgbClr val="474847"/>
              </a:buClr>
              <a:defRPr sz="2200" b="0"/>
            </a:lvl1pPr>
            <a:lvl2pPr marL="468000" indent="-234000">
              <a:lnSpc>
                <a:spcPct val="110000"/>
              </a:lnSpc>
              <a:buClr>
                <a:srgbClr val="474847"/>
              </a:buClr>
              <a:defRPr sz="2000" b="0"/>
            </a:lvl2pPr>
            <a:lvl3pPr marL="702000" indent="-234000">
              <a:lnSpc>
                <a:spcPct val="110000"/>
              </a:lnSpc>
              <a:buClr>
                <a:srgbClr val="474847"/>
              </a:buClr>
              <a:buSzPct val="100000"/>
              <a:buFont typeface="Arial Black" pitchFamily="34" charset="0"/>
              <a:buChar char="›"/>
              <a:defRPr sz="1800" b="0"/>
            </a:lvl3pPr>
            <a:lvl4pPr marL="936000" indent="-234000">
              <a:lnSpc>
                <a:spcPct val="110000"/>
              </a:lnSpc>
              <a:buClr>
                <a:srgbClr val="474847"/>
              </a:buClr>
              <a:defRPr sz="1600" b="0" baseline="0"/>
            </a:lvl4pPr>
            <a:lvl5pPr marL="1170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400" b="0" baseline="0"/>
            </a:lvl5pPr>
            <a:lvl6pPr marL="1404000" marR="0" indent="-2304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2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9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0" y="192088"/>
            <a:ext cx="81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de-DE" dirty="0" smtClean="0"/>
          </a:p>
        </p:txBody>
      </p:sp>
      <p:sp>
        <p:nvSpPr>
          <p:cNvPr id="10" name="Content Placeholder 2"/>
          <p:cNvSpPr>
            <a:spLocks noGrp="1" noChangeAspect="1"/>
          </p:cNvSpPr>
          <p:nvPr>
            <p:ph sz="half" idx="10"/>
          </p:nvPr>
        </p:nvSpPr>
        <p:spPr>
          <a:xfrm>
            <a:off x="4715192" y="1350000"/>
            <a:ext cx="3884296" cy="4680000"/>
          </a:xfrm>
          <a:prstGeom prst="rect">
            <a:avLst/>
          </a:prstGeom>
        </p:spPr>
        <p:txBody>
          <a:bodyPr>
            <a:noAutofit/>
          </a:bodyPr>
          <a:lstStyle>
            <a:lvl1pPr indent="-234000">
              <a:lnSpc>
                <a:spcPct val="110000"/>
              </a:lnSpc>
              <a:buClr>
                <a:srgbClr val="474847"/>
              </a:buClr>
              <a:defRPr sz="2200" b="0"/>
            </a:lvl1pPr>
            <a:lvl2pPr marL="468000" indent="-234000">
              <a:lnSpc>
                <a:spcPct val="110000"/>
              </a:lnSpc>
              <a:buClr>
                <a:srgbClr val="474847"/>
              </a:buClr>
              <a:defRPr sz="2000" b="0"/>
            </a:lvl2pPr>
            <a:lvl3pPr marL="702000" indent="-234000">
              <a:lnSpc>
                <a:spcPct val="110000"/>
              </a:lnSpc>
              <a:buClr>
                <a:srgbClr val="474847"/>
              </a:buClr>
              <a:buSzPct val="100000"/>
              <a:buFont typeface="Arial Black" pitchFamily="34" charset="0"/>
              <a:buChar char="›"/>
              <a:defRPr sz="1800" b="0"/>
            </a:lvl3pPr>
            <a:lvl4pPr marL="936000" indent="-234000">
              <a:lnSpc>
                <a:spcPct val="110000"/>
              </a:lnSpc>
              <a:buClr>
                <a:srgbClr val="474847"/>
              </a:buClr>
              <a:defRPr sz="1600" b="0" baseline="0"/>
            </a:lvl4pPr>
            <a:lvl5pPr marL="1170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400" b="0" baseline="0"/>
            </a:lvl5pPr>
            <a:lvl6pPr marL="1404000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6480000"/>
            <a:ext cx="53892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Text - Halbe Seite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6"/>
          <p:cNvGrpSpPr/>
          <p:nvPr userDrawn="1"/>
        </p:nvGrpSpPr>
        <p:grpSpPr bwMode="hidden">
          <a:xfrm>
            <a:off x="-2976" y="0"/>
            <a:ext cx="9146976" cy="6861150"/>
            <a:chOff x="1416487" y="-3149"/>
            <a:chExt cx="9146976" cy="6861150"/>
          </a:xfrm>
        </p:grpSpPr>
        <p:cxnSp>
          <p:nvCxnSpPr>
            <p:cNvPr id="13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2"/>
            <p:cNvCxnSpPr/>
            <p:nvPr/>
          </p:nvCxnSpPr>
          <p:spPr bwMode="hidden">
            <a:xfrm>
              <a:off x="1416487" y="650996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ieren 23"/>
            <p:cNvGrpSpPr/>
            <p:nvPr userDrawn="1"/>
          </p:nvGrpSpPr>
          <p:grpSpPr bwMode="hidden">
            <a:xfrm>
              <a:off x="1416487" y="0"/>
              <a:ext cx="9146976" cy="6858000"/>
              <a:chOff x="1416487" y="0"/>
              <a:chExt cx="9146976" cy="6858000"/>
            </a:xfrm>
          </p:grpSpPr>
          <p:cxnSp>
            <p:nvCxnSpPr>
              <p:cNvPr id="43" name="Gerader Verbinder 41"/>
              <p:cNvCxnSpPr/>
              <p:nvPr/>
            </p:nvCxnSpPr>
            <p:spPr bwMode="hidden">
              <a:xfrm>
                <a:off x="1416487" y="1199118"/>
                <a:ext cx="5624869" cy="5658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4"/>
              <p:cNvCxnSpPr/>
              <p:nvPr/>
            </p:nvCxnSpPr>
            <p:spPr bwMode="hidden">
              <a:xfrm>
                <a:off x="3885119" y="0"/>
                <a:ext cx="6678344" cy="669133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5"/>
              <p:cNvCxnSpPr/>
              <p:nvPr/>
            </p:nvCxnSpPr>
            <p:spPr bwMode="hidden">
              <a:xfrm>
                <a:off x="5106502" y="0"/>
                <a:ext cx="5456961" cy="549171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ieren 46"/>
              <p:cNvGrpSpPr/>
              <p:nvPr/>
            </p:nvGrpSpPr>
            <p:grpSpPr bwMode="hidden">
              <a:xfrm>
                <a:off x="6327885" y="0"/>
                <a:ext cx="4235578" cy="4247118"/>
                <a:chOff x="6327885" y="0"/>
                <a:chExt cx="4235578" cy="4247118"/>
              </a:xfrm>
            </p:grpSpPr>
            <p:cxnSp>
              <p:nvCxnSpPr>
                <p:cNvPr id="53" name="Gerader Verbinder 52"/>
                <p:cNvCxnSpPr/>
                <p:nvPr/>
              </p:nvCxnSpPr>
              <p:spPr bwMode="hidden">
                <a:xfrm>
                  <a:off x="6327885" y="0"/>
                  <a:ext cx="4235578" cy="42471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7549268" y="0"/>
                  <a:ext cx="3014195" cy="30279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8772997" y="0"/>
                  <a:ext cx="1790466" cy="18087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9982200" y="0"/>
                  <a:ext cx="581263" cy="58613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Gerader Verbinder 47"/>
              <p:cNvCxnSpPr/>
              <p:nvPr/>
            </p:nvCxnSpPr>
            <p:spPr bwMode="hidden">
              <a:xfrm flipH="1" flipV="1">
                <a:off x="1416487" y="2435251"/>
                <a:ext cx="4412324" cy="44227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8"/>
              <p:cNvCxnSpPr/>
              <p:nvPr/>
            </p:nvCxnSpPr>
            <p:spPr bwMode="hidden">
              <a:xfrm flipH="1" flipV="1">
                <a:off x="1416487" y="3637518"/>
                <a:ext cx="3198294" cy="32204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49"/>
              <p:cNvCxnSpPr/>
              <p:nvPr/>
            </p:nvCxnSpPr>
            <p:spPr bwMode="hidden">
              <a:xfrm flipH="1" flipV="1">
                <a:off x="1416487" y="4893971"/>
                <a:ext cx="1981932" cy="196402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0"/>
              <p:cNvCxnSpPr/>
              <p:nvPr/>
            </p:nvCxnSpPr>
            <p:spPr bwMode="hidden">
              <a:xfrm flipH="1" flipV="1">
                <a:off x="1416487" y="6075918"/>
                <a:ext cx="780008" cy="78208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ieren 24"/>
            <p:cNvGrpSpPr/>
            <p:nvPr userDrawn="1"/>
          </p:nvGrpSpPr>
          <p:grpSpPr bwMode="hidden">
            <a:xfrm flipH="1">
              <a:off x="1416487" y="-3149"/>
              <a:ext cx="9146976" cy="6861150"/>
              <a:chOff x="1628537" y="-3149"/>
              <a:chExt cx="9146976" cy="6861150"/>
            </a:xfrm>
          </p:grpSpPr>
          <p:cxnSp>
            <p:nvCxnSpPr>
              <p:cNvPr id="29" name="Gerader Verbinder 25"/>
              <p:cNvCxnSpPr/>
              <p:nvPr/>
            </p:nvCxnSpPr>
            <p:spPr bwMode="hidden">
              <a:xfrm>
                <a:off x="1628537" y="1410784"/>
                <a:ext cx="5412818" cy="5447216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6"/>
              <p:cNvCxnSpPr/>
              <p:nvPr/>
            </p:nvCxnSpPr>
            <p:spPr bwMode="hidden">
              <a:xfrm>
                <a:off x="1628537" y="183118"/>
                <a:ext cx="6636547" cy="6674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29"/>
              <p:cNvCxnSpPr/>
              <p:nvPr/>
            </p:nvCxnSpPr>
            <p:spPr bwMode="hidden">
              <a:xfrm>
                <a:off x="5095637" y="-3149"/>
                <a:ext cx="5679876" cy="56642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uppieren 30"/>
              <p:cNvGrpSpPr/>
              <p:nvPr/>
            </p:nvGrpSpPr>
            <p:grpSpPr bwMode="hidden">
              <a:xfrm>
                <a:off x="6327884" y="0"/>
                <a:ext cx="4447629" cy="4467251"/>
                <a:chOff x="6327884" y="0"/>
                <a:chExt cx="4447629" cy="4467251"/>
              </a:xfrm>
            </p:grpSpPr>
            <p:cxnSp>
              <p:nvCxnSpPr>
                <p:cNvPr id="39" name="Gerader Verbinder 36"/>
                <p:cNvCxnSpPr/>
                <p:nvPr/>
              </p:nvCxnSpPr>
              <p:spPr bwMode="hidden">
                <a:xfrm>
                  <a:off x="6327884" y="0"/>
                  <a:ext cx="4447629" cy="446725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7"/>
                <p:cNvCxnSpPr/>
                <p:nvPr/>
              </p:nvCxnSpPr>
              <p:spPr bwMode="hidden">
                <a:xfrm>
                  <a:off x="7549268" y="0"/>
                  <a:ext cx="3226245" cy="32395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38"/>
                <p:cNvCxnSpPr/>
                <p:nvPr/>
              </p:nvCxnSpPr>
              <p:spPr bwMode="hidden">
                <a:xfrm>
                  <a:off x="8772996" y="0"/>
                  <a:ext cx="2002517" cy="2032026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39"/>
                <p:cNvCxnSpPr/>
                <p:nvPr/>
              </p:nvCxnSpPr>
              <p:spPr bwMode="hidden">
                <a:xfrm>
                  <a:off x="9982200" y="0"/>
                  <a:ext cx="793313" cy="8011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Gerader Verbinder 31"/>
              <p:cNvCxnSpPr/>
              <p:nvPr userDrawn="1"/>
            </p:nvCxnSpPr>
            <p:spPr bwMode="hidden">
              <a:xfrm flipH="1" flipV="1">
                <a:off x="1628537" y="2618131"/>
                <a:ext cx="4200273" cy="423986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2"/>
              <p:cNvCxnSpPr/>
              <p:nvPr/>
            </p:nvCxnSpPr>
            <p:spPr bwMode="hidden">
              <a:xfrm flipH="1" flipV="1">
                <a:off x="1628537" y="3866118"/>
                <a:ext cx="2986243" cy="29918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3"/>
              <p:cNvCxnSpPr/>
              <p:nvPr/>
            </p:nvCxnSpPr>
            <p:spPr bwMode="hidden">
              <a:xfrm flipH="1" flipV="1">
                <a:off x="1628537" y="5064151"/>
                <a:ext cx="1769881" cy="179385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4"/>
              <p:cNvCxnSpPr/>
              <p:nvPr/>
            </p:nvCxnSpPr>
            <p:spPr bwMode="hidden">
              <a:xfrm flipH="1" flipV="1">
                <a:off x="1628537" y="6296051"/>
                <a:ext cx="567958" cy="5619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8350" cy="685799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58" name="Rechteck 57"/>
          <p:cNvSpPr/>
          <p:nvPr userDrawn="1"/>
        </p:nvSpPr>
        <p:spPr>
          <a:xfrm>
            <a:off x="8640000" y="6480000"/>
            <a:ext cx="249279" cy="2052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914900" y="2546349"/>
            <a:ext cx="3690938" cy="3532717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marL="702000" indent="-234000">
              <a:buClr>
                <a:srgbClr val="FFFFFF"/>
              </a:buClr>
              <a:buFont typeface="Arial Black" pitchFamily="34" charset="0"/>
              <a:buChar char="›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4914899" y="6480000"/>
            <a:ext cx="3647837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902200" y="2330450"/>
            <a:ext cx="3716338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4900" y="603251"/>
            <a:ext cx="3690938" cy="15367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47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it Text - Halbe Seite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6"/>
          <p:cNvGrpSpPr/>
          <p:nvPr userDrawn="1"/>
        </p:nvGrpSpPr>
        <p:grpSpPr bwMode="hidden">
          <a:xfrm>
            <a:off x="-2976" y="0"/>
            <a:ext cx="9146976" cy="6861150"/>
            <a:chOff x="1416487" y="-3149"/>
            <a:chExt cx="9146976" cy="6861150"/>
          </a:xfrm>
        </p:grpSpPr>
        <p:cxnSp>
          <p:nvCxnSpPr>
            <p:cNvPr id="13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2"/>
            <p:cNvCxnSpPr/>
            <p:nvPr/>
          </p:nvCxnSpPr>
          <p:spPr bwMode="hidden">
            <a:xfrm>
              <a:off x="1416487" y="650996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ieren 23"/>
            <p:cNvGrpSpPr/>
            <p:nvPr userDrawn="1"/>
          </p:nvGrpSpPr>
          <p:grpSpPr bwMode="hidden">
            <a:xfrm>
              <a:off x="1416487" y="0"/>
              <a:ext cx="9146976" cy="6858000"/>
              <a:chOff x="1416487" y="0"/>
              <a:chExt cx="9146976" cy="6858000"/>
            </a:xfrm>
          </p:grpSpPr>
          <p:cxnSp>
            <p:nvCxnSpPr>
              <p:cNvPr id="43" name="Gerader Verbinder 41"/>
              <p:cNvCxnSpPr/>
              <p:nvPr/>
            </p:nvCxnSpPr>
            <p:spPr bwMode="hidden">
              <a:xfrm>
                <a:off x="1416487" y="1199118"/>
                <a:ext cx="5624869" cy="5658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4"/>
              <p:cNvCxnSpPr/>
              <p:nvPr/>
            </p:nvCxnSpPr>
            <p:spPr bwMode="hidden">
              <a:xfrm>
                <a:off x="3885119" y="0"/>
                <a:ext cx="6678344" cy="669133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5"/>
              <p:cNvCxnSpPr/>
              <p:nvPr/>
            </p:nvCxnSpPr>
            <p:spPr bwMode="hidden">
              <a:xfrm>
                <a:off x="5106502" y="0"/>
                <a:ext cx="5456961" cy="549171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ieren 46"/>
              <p:cNvGrpSpPr/>
              <p:nvPr/>
            </p:nvGrpSpPr>
            <p:grpSpPr bwMode="hidden">
              <a:xfrm>
                <a:off x="6327885" y="0"/>
                <a:ext cx="4235578" cy="4247118"/>
                <a:chOff x="6327885" y="0"/>
                <a:chExt cx="4235578" cy="4247118"/>
              </a:xfrm>
            </p:grpSpPr>
            <p:cxnSp>
              <p:nvCxnSpPr>
                <p:cNvPr id="53" name="Gerader Verbinder 52"/>
                <p:cNvCxnSpPr/>
                <p:nvPr/>
              </p:nvCxnSpPr>
              <p:spPr bwMode="hidden">
                <a:xfrm>
                  <a:off x="6327885" y="0"/>
                  <a:ext cx="4235578" cy="42471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7549268" y="0"/>
                  <a:ext cx="3014195" cy="30279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8772997" y="0"/>
                  <a:ext cx="1790466" cy="18087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9982200" y="0"/>
                  <a:ext cx="581263" cy="58613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Gerader Verbinder 47"/>
              <p:cNvCxnSpPr/>
              <p:nvPr/>
            </p:nvCxnSpPr>
            <p:spPr bwMode="hidden">
              <a:xfrm flipH="1" flipV="1">
                <a:off x="1416487" y="2435251"/>
                <a:ext cx="4412324" cy="44227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8"/>
              <p:cNvCxnSpPr/>
              <p:nvPr/>
            </p:nvCxnSpPr>
            <p:spPr bwMode="hidden">
              <a:xfrm flipH="1" flipV="1">
                <a:off x="1416487" y="3637518"/>
                <a:ext cx="3198294" cy="32204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49"/>
              <p:cNvCxnSpPr/>
              <p:nvPr/>
            </p:nvCxnSpPr>
            <p:spPr bwMode="hidden">
              <a:xfrm flipH="1" flipV="1">
                <a:off x="1416487" y="4893971"/>
                <a:ext cx="1981932" cy="196402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0"/>
              <p:cNvCxnSpPr/>
              <p:nvPr/>
            </p:nvCxnSpPr>
            <p:spPr bwMode="hidden">
              <a:xfrm flipH="1" flipV="1">
                <a:off x="1416487" y="6075918"/>
                <a:ext cx="780008" cy="78208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ieren 24"/>
            <p:cNvGrpSpPr/>
            <p:nvPr userDrawn="1"/>
          </p:nvGrpSpPr>
          <p:grpSpPr bwMode="hidden">
            <a:xfrm flipH="1">
              <a:off x="1416487" y="-3149"/>
              <a:ext cx="9146976" cy="6861150"/>
              <a:chOff x="1628537" y="-3149"/>
              <a:chExt cx="9146976" cy="6861150"/>
            </a:xfrm>
          </p:grpSpPr>
          <p:cxnSp>
            <p:nvCxnSpPr>
              <p:cNvPr id="29" name="Gerader Verbinder 25"/>
              <p:cNvCxnSpPr/>
              <p:nvPr/>
            </p:nvCxnSpPr>
            <p:spPr bwMode="hidden">
              <a:xfrm>
                <a:off x="1628537" y="1410784"/>
                <a:ext cx="5412818" cy="5447216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6"/>
              <p:cNvCxnSpPr/>
              <p:nvPr/>
            </p:nvCxnSpPr>
            <p:spPr bwMode="hidden">
              <a:xfrm>
                <a:off x="1628537" y="183118"/>
                <a:ext cx="6636547" cy="6674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29"/>
              <p:cNvCxnSpPr/>
              <p:nvPr/>
            </p:nvCxnSpPr>
            <p:spPr bwMode="hidden">
              <a:xfrm>
                <a:off x="5095637" y="-3149"/>
                <a:ext cx="5679876" cy="56642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uppieren 30"/>
              <p:cNvGrpSpPr/>
              <p:nvPr/>
            </p:nvGrpSpPr>
            <p:grpSpPr bwMode="hidden">
              <a:xfrm>
                <a:off x="6327884" y="0"/>
                <a:ext cx="4447629" cy="4467251"/>
                <a:chOff x="6327884" y="0"/>
                <a:chExt cx="4447629" cy="4467251"/>
              </a:xfrm>
            </p:grpSpPr>
            <p:cxnSp>
              <p:nvCxnSpPr>
                <p:cNvPr id="39" name="Gerader Verbinder 36"/>
                <p:cNvCxnSpPr/>
                <p:nvPr/>
              </p:nvCxnSpPr>
              <p:spPr bwMode="hidden">
                <a:xfrm>
                  <a:off x="6327884" y="0"/>
                  <a:ext cx="4447629" cy="446725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7"/>
                <p:cNvCxnSpPr/>
                <p:nvPr/>
              </p:nvCxnSpPr>
              <p:spPr bwMode="hidden">
                <a:xfrm>
                  <a:off x="7549268" y="0"/>
                  <a:ext cx="3226245" cy="32395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38"/>
                <p:cNvCxnSpPr/>
                <p:nvPr/>
              </p:nvCxnSpPr>
              <p:spPr bwMode="hidden">
                <a:xfrm>
                  <a:off x="8772996" y="0"/>
                  <a:ext cx="2002517" cy="2032026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39"/>
                <p:cNvCxnSpPr/>
                <p:nvPr/>
              </p:nvCxnSpPr>
              <p:spPr bwMode="hidden">
                <a:xfrm>
                  <a:off x="9982200" y="0"/>
                  <a:ext cx="793313" cy="8011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Gerader Verbinder 31"/>
              <p:cNvCxnSpPr/>
              <p:nvPr userDrawn="1"/>
            </p:nvCxnSpPr>
            <p:spPr bwMode="hidden">
              <a:xfrm flipH="1" flipV="1">
                <a:off x="1628537" y="2618131"/>
                <a:ext cx="4200273" cy="423986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2"/>
              <p:cNvCxnSpPr/>
              <p:nvPr/>
            </p:nvCxnSpPr>
            <p:spPr bwMode="hidden">
              <a:xfrm flipH="1" flipV="1">
                <a:off x="1628537" y="3866118"/>
                <a:ext cx="2986243" cy="29918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3"/>
              <p:cNvCxnSpPr/>
              <p:nvPr/>
            </p:nvCxnSpPr>
            <p:spPr bwMode="hidden">
              <a:xfrm flipH="1" flipV="1">
                <a:off x="1628537" y="5064151"/>
                <a:ext cx="1769881" cy="179385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4"/>
              <p:cNvCxnSpPr/>
              <p:nvPr/>
            </p:nvCxnSpPr>
            <p:spPr bwMode="hidden">
              <a:xfrm flipH="1" flipV="1">
                <a:off x="1628537" y="6296051"/>
                <a:ext cx="567958" cy="5619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0" y="1"/>
            <a:ext cx="4578350" cy="629919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58" name="Rechteck 57"/>
          <p:cNvSpPr/>
          <p:nvPr userDrawn="1"/>
        </p:nvSpPr>
        <p:spPr>
          <a:xfrm>
            <a:off x="8640000" y="6480000"/>
            <a:ext cx="249279" cy="2052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914900" y="2546349"/>
            <a:ext cx="3690938" cy="3532717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marL="702000" indent="-234000">
              <a:buClr>
                <a:srgbClr val="FFFFFF"/>
              </a:buClr>
              <a:buFont typeface="Arial Black" pitchFamily="34" charset="0"/>
              <a:buChar char="›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902200" y="2330450"/>
            <a:ext cx="3716338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4900" y="603251"/>
            <a:ext cx="3690938" cy="15367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pic>
        <p:nvPicPr>
          <p:cNvPr id="60" name="Bild 5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6459430"/>
            <a:ext cx="1217809" cy="240554"/>
          </a:xfrm>
          <a:prstGeom prst="rect">
            <a:avLst/>
          </a:prstGeom>
        </p:spPr>
      </p:pic>
      <p:pic>
        <p:nvPicPr>
          <p:cNvPr id="61" name="Picture 1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0741" y="6433200"/>
            <a:ext cx="648970" cy="267970"/>
          </a:xfrm>
          <a:prstGeom prst="rect">
            <a:avLst/>
          </a:prstGeom>
          <a:noFill/>
          <a:effectLst/>
        </p:spPr>
      </p:pic>
      <p:cxnSp>
        <p:nvCxnSpPr>
          <p:cNvPr id="62" name="Gerader Verbinder 147"/>
          <p:cNvCxnSpPr>
            <a:cxnSpLocks noChangeAspect="1"/>
          </p:cNvCxnSpPr>
          <p:nvPr userDrawn="1"/>
        </p:nvCxnSpPr>
        <p:spPr>
          <a:xfrm>
            <a:off x="0" y="6303423"/>
            <a:ext cx="9144000" cy="0"/>
          </a:xfrm>
          <a:prstGeom prst="line">
            <a:avLst/>
          </a:prstGeom>
          <a:ln w="15875" cap="flat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147"/>
          <p:cNvCxnSpPr>
            <a:cxnSpLocks noChangeAspect="1"/>
          </p:cNvCxnSpPr>
          <p:nvPr userDrawn="1"/>
        </p:nvCxnSpPr>
        <p:spPr>
          <a:xfrm>
            <a:off x="0" y="6314400"/>
            <a:ext cx="9144000" cy="0"/>
          </a:xfrm>
          <a:prstGeom prst="line">
            <a:avLst/>
          </a:prstGeom>
          <a:ln w="12700" cap="flat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33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 - Halbe Seit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6"/>
          <p:cNvGrpSpPr/>
          <p:nvPr userDrawn="1"/>
        </p:nvGrpSpPr>
        <p:grpSpPr bwMode="hidden">
          <a:xfrm>
            <a:off x="-21966" y="-20462"/>
            <a:ext cx="9195594" cy="6342270"/>
            <a:chOff x="1397123" y="-199819"/>
            <a:chExt cx="9195594" cy="6342270"/>
          </a:xfrm>
        </p:grpSpPr>
        <p:cxnSp>
          <p:nvCxnSpPr>
            <p:cNvPr id="13" name="Gerader Verbinder 8"/>
            <p:cNvCxnSpPr/>
            <p:nvPr/>
          </p:nvCxnSpPr>
          <p:spPr bwMode="hidden">
            <a:xfrm rot="5400000">
              <a:off x="-1322471" y="2972614"/>
              <a:ext cx="6303778" cy="142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9"/>
            <p:cNvCxnSpPr/>
            <p:nvPr/>
          </p:nvCxnSpPr>
          <p:spPr bwMode="hidden">
            <a:xfrm rot="5400000">
              <a:off x="-103332" y="2972613"/>
              <a:ext cx="6303776" cy="142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0"/>
            <p:cNvCxnSpPr/>
            <p:nvPr/>
          </p:nvCxnSpPr>
          <p:spPr bwMode="hidden">
            <a:xfrm rot="5400000">
              <a:off x="1116121" y="2973724"/>
              <a:ext cx="6302980" cy="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1"/>
            <p:cNvCxnSpPr/>
            <p:nvPr/>
          </p:nvCxnSpPr>
          <p:spPr bwMode="hidden">
            <a:xfrm rot="5400000">
              <a:off x="2332689" y="2971151"/>
              <a:ext cx="6308120" cy="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2"/>
            <p:cNvCxnSpPr/>
            <p:nvPr/>
          </p:nvCxnSpPr>
          <p:spPr bwMode="hidden">
            <a:xfrm rot="5400000">
              <a:off x="3553223" y="2972552"/>
              <a:ext cx="6303778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3"/>
            <p:cNvCxnSpPr/>
            <p:nvPr/>
          </p:nvCxnSpPr>
          <p:spPr bwMode="hidden">
            <a:xfrm rot="5400000">
              <a:off x="4772758" y="2972948"/>
              <a:ext cx="6302982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4"/>
            <p:cNvCxnSpPr/>
            <p:nvPr/>
          </p:nvCxnSpPr>
          <p:spPr bwMode="hidden">
            <a:xfrm rot="5400000">
              <a:off x="5992692" y="2972949"/>
              <a:ext cx="6302980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5"/>
            <p:cNvCxnSpPr/>
            <p:nvPr/>
          </p:nvCxnSpPr>
          <p:spPr bwMode="hidden">
            <a:xfrm rot="5400000">
              <a:off x="7211034" y="2972155"/>
              <a:ext cx="6304572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ieren 23"/>
            <p:cNvGrpSpPr/>
            <p:nvPr userDrawn="1"/>
          </p:nvGrpSpPr>
          <p:grpSpPr bwMode="hidden">
            <a:xfrm>
              <a:off x="1397123" y="-189416"/>
              <a:ext cx="9195594" cy="6331867"/>
              <a:chOff x="1397123" y="-189416"/>
              <a:chExt cx="9195594" cy="6331867"/>
            </a:xfrm>
          </p:grpSpPr>
          <p:cxnSp>
            <p:nvCxnSpPr>
              <p:cNvPr id="43" name="Gerader Verbinder 41"/>
              <p:cNvCxnSpPr/>
              <p:nvPr/>
            </p:nvCxnSpPr>
            <p:spPr bwMode="hidden">
              <a:xfrm rot="16200000" flipH="1">
                <a:off x="1397221" y="1218383"/>
                <a:ext cx="4943335" cy="490480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2"/>
              <p:cNvCxnSpPr/>
              <p:nvPr/>
            </p:nvCxnSpPr>
            <p:spPr bwMode="hidden">
              <a:xfrm rot="16200000" flipH="1">
                <a:off x="1377692" y="-32926"/>
                <a:ext cx="6177570" cy="613870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3"/>
              <p:cNvCxnSpPr/>
              <p:nvPr/>
            </p:nvCxnSpPr>
            <p:spPr bwMode="hidden">
              <a:xfrm rot="16200000" flipH="1">
                <a:off x="2465115" y="-168759"/>
                <a:ext cx="6310511" cy="627742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4"/>
              <p:cNvCxnSpPr/>
              <p:nvPr/>
            </p:nvCxnSpPr>
            <p:spPr bwMode="hidden">
              <a:xfrm rot="16200000" flipH="1">
                <a:off x="3670980" y="-185633"/>
                <a:ext cx="6314628" cy="630706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5"/>
              <p:cNvCxnSpPr/>
              <p:nvPr/>
            </p:nvCxnSpPr>
            <p:spPr bwMode="hidden">
              <a:xfrm rot="16200000" flipH="1">
                <a:off x="4928792" y="-146810"/>
                <a:ext cx="5697520" cy="563033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ieren 46"/>
              <p:cNvGrpSpPr/>
              <p:nvPr/>
            </p:nvGrpSpPr>
            <p:grpSpPr bwMode="hidden">
              <a:xfrm>
                <a:off x="6139255" y="-178564"/>
                <a:ext cx="4424209" cy="4425682"/>
                <a:chOff x="6139255" y="-178564"/>
                <a:chExt cx="4424209" cy="4425682"/>
              </a:xfrm>
            </p:grpSpPr>
            <p:cxnSp>
              <p:nvCxnSpPr>
                <p:cNvPr id="53" name="Gerader Verbinder 52"/>
                <p:cNvCxnSpPr/>
                <p:nvPr/>
              </p:nvCxnSpPr>
              <p:spPr bwMode="hidden">
                <a:xfrm rot="16200000" flipH="1">
                  <a:off x="6138518" y="-177827"/>
                  <a:ext cx="4425682" cy="4424207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 rot="16200000" flipH="1">
                  <a:off x="7357718" y="-177827"/>
                  <a:ext cx="3206482" cy="3205007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 rot="16200000" flipH="1">
                  <a:off x="8587899" y="-166846"/>
                  <a:ext cx="1986486" cy="196464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 rot="16200000" flipH="1">
                  <a:off x="9813027" y="-164306"/>
                  <a:ext cx="763899" cy="73697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Gerader Verbinder 47"/>
              <p:cNvCxnSpPr/>
              <p:nvPr/>
            </p:nvCxnSpPr>
            <p:spPr bwMode="hidden">
              <a:xfrm rot="16200000" flipV="1">
                <a:off x="1412138" y="2439597"/>
                <a:ext cx="3689964" cy="368126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8"/>
              <p:cNvCxnSpPr/>
              <p:nvPr/>
            </p:nvCxnSpPr>
            <p:spPr bwMode="hidden">
              <a:xfrm rot="16200000" flipV="1">
                <a:off x="1407918" y="3646087"/>
                <a:ext cx="2487694" cy="2470556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49"/>
              <p:cNvCxnSpPr/>
              <p:nvPr/>
            </p:nvCxnSpPr>
            <p:spPr bwMode="hidden">
              <a:xfrm rot="10800000">
                <a:off x="1416488" y="4893972"/>
                <a:ext cx="1242465" cy="123124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0"/>
              <p:cNvCxnSpPr/>
              <p:nvPr/>
            </p:nvCxnSpPr>
            <p:spPr bwMode="hidden">
              <a:xfrm rot="16200000" flipV="1">
                <a:off x="1416423" y="6075984"/>
                <a:ext cx="49294" cy="49164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ieren 24"/>
            <p:cNvGrpSpPr/>
            <p:nvPr userDrawn="1"/>
          </p:nvGrpSpPr>
          <p:grpSpPr bwMode="hidden">
            <a:xfrm flipH="1">
              <a:off x="1416488" y="-199819"/>
              <a:ext cx="9172373" cy="6325036"/>
              <a:chOff x="1603139" y="-199819"/>
              <a:chExt cx="9172373" cy="6325036"/>
            </a:xfrm>
          </p:grpSpPr>
          <p:cxnSp>
            <p:nvCxnSpPr>
              <p:cNvPr id="29" name="Gerader Verbinder 25"/>
              <p:cNvCxnSpPr/>
              <p:nvPr/>
            </p:nvCxnSpPr>
            <p:spPr bwMode="hidden">
              <a:xfrm rot="16200000" flipH="1">
                <a:off x="1613650" y="1425671"/>
                <a:ext cx="4714428" cy="468465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6"/>
              <p:cNvCxnSpPr/>
              <p:nvPr/>
            </p:nvCxnSpPr>
            <p:spPr bwMode="hidden">
              <a:xfrm rot="16200000" flipH="1">
                <a:off x="1611468" y="200184"/>
                <a:ext cx="5942096" cy="590796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27"/>
              <p:cNvCxnSpPr/>
              <p:nvPr/>
            </p:nvCxnSpPr>
            <p:spPr bwMode="hidden">
              <a:xfrm rot="16200000" flipH="1">
                <a:off x="2467063" y="-160793"/>
                <a:ext cx="6302982" cy="626902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28"/>
              <p:cNvCxnSpPr/>
              <p:nvPr/>
            </p:nvCxnSpPr>
            <p:spPr bwMode="hidden">
              <a:xfrm rot="16200000" flipH="1">
                <a:off x="3683899" y="-162658"/>
                <a:ext cx="6302982" cy="6272763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29"/>
              <p:cNvCxnSpPr/>
              <p:nvPr/>
            </p:nvCxnSpPr>
            <p:spPr bwMode="hidden">
              <a:xfrm rot="10800000" flipH="1" flipV="1">
                <a:off x="4926677" y="-178565"/>
                <a:ext cx="5848835" cy="5839615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uppieren 30"/>
              <p:cNvGrpSpPr/>
              <p:nvPr userDrawn="1"/>
            </p:nvGrpSpPr>
            <p:grpSpPr bwMode="hidden">
              <a:xfrm>
                <a:off x="6128944" y="-199819"/>
                <a:ext cx="4646568" cy="4667069"/>
                <a:chOff x="6128944" y="-199819"/>
                <a:chExt cx="4646568" cy="4667069"/>
              </a:xfrm>
            </p:grpSpPr>
            <p:cxnSp>
              <p:nvCxnSpPr>
                <p:cNvPr id="39" name="Gerader Verbinder 36"/>
                <p:cNvCxnSpPr/>
                <p:nvPr userDrawn="1"/>
              </p:nvCxnSpPr>
              <p:spPr bwMode="hidden">
                <a:xfrm rot="16200000" flipH="1">
                  <a:off x="6118693" y="-189568"/>
                  <a:ext cx="4667069" cy="464656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7"/>
                <p:cNvCxnSpPr/>
                <p:nvPr userDrawn="1"/>
              </p:nvCxnSpPr>
              <p:spPr bwMode="hidden">
                <a:xfrm rot="16200000" flipH="1">
                  <a:off x="7345301" y="-190627"/>
                  <a:ext cx="3437288" cy="342313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38"/>
                <p:cNvCxnSpPr/>
                <p:nvPr userDrawn="1"/>
              </p:nvCxnSpPr>
              <p:spPr bwMode="hidden">
                <a:xfrm rot="16200000" flipH="1">
                  <a:off x="8576661" y="-166825"/>
                  <a:ext cx="2214934" cy="218276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39"/>
                <p:cNvCxnSpPr/>
                <p:nvPr userDrawn="1"/>
              </p:nvCxnSpPr>
              <p:spPr bwMode="hidden">
                <a:xfrm rot="16200000" flipH="1">
                  <a:off x="9790146" y="-184181"/>
                  <a:ext cx="990230" cy="98050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Gerader Verbinder 31"/>
              <p:cNvCxnSpPr/>
              <p:nvPr userDrawn="1"/>
            </p:nvCxnSpPr>
            <p:spPr bwMode="hidden">
              <a:xfrm rot="16200000" flipV="1">
                <a:off x="1608937" y="2637735"/>
                <a:ext cx="3507078" cy="346787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2"/>
              <p:cNvCxnSpPr/>
              <p:nvPr/>
            </p:nvCxnSpPr>
            <p:spPr bwMode="hidden">
              <a:xfrm flipH="1" flipV="1">
                <a:off x="1628537" y="3866118"/>
                <a:ext cx="2263378" cy="2259094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3"/>
              <p:cNvCxnSpPr/>
              <p:nvPr/>
            </p:nvCxnSpPr>
            <p:spPr bwMode="hidden">
              <a:xfrm rot="16200000" flipV="1">
                <a:off x="1599314" y="5067980"/>
                <a:ext cx="1061060" cy="105341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-4237" y="-1412"/>
            <a:ext cx="4578350" cy="685799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914900" y="2546349"/>
            <a:ext cx="3690938" cy="3532717"/>
          </a:xfrm>
        </p:spPr>
        <p:txBody>
          <a:bodyPr/>
          <a:lstStyle>
            <a:lvl1pPr>
              <a:buClr>
                <a:srgbClr val="474847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474847"/>
              </a:buClr>
              <a:defRPr>
                <a:solidFill>
                  <a:schemeClr val="bg1"/>
                </a:solidFill>
              </a:defRPr>
            </a:lvl2pPr>
            <a:lvl3pPr marL="702000" indent="-234000">
              <a:buClr>
                <a:srgbClr val="474847"/>
              </a:buClr>
              <a:buFont typeface="Arial Black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buClr>
                <a:srgbClr val="474847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474847"/>
              </a:buClr>
              <a:defRPr>
                <a:solidFill>
                  <a:schemeClr val="bg1"/>
                </a:solidFill>
              </a:defRPr>
            </a:lvl5pPr>
            <a:lvl6pPr>
              <a:buClr>
                <a:srgbClr val="474847"/>
              </a:buCl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4914899" y="6480000"/>
            <a:ext cx="3647837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902200" y="2330450"/>
            <a:ext cx="3716338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4900" y="603251"/>
            <a:ext cx="3690938" cy="1536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397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0"/>
            <a:ext cx="9152145" cy="6868418"/>
          </a:xfrm>
          <a:prstGeom prst="rect">
            <a:avLst/>
          </a:prstGeom>
        </p:spPr>
      </p:pic>
      <p:pic>
        <p:nvPicPr>
          <p:cNvPr id="12" name="Bild 11" descr="PPt_backgroun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8065"/>
            <a:ext cx="9144000" cy="2706973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642937"/>
            <a:ext cx="819714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854308"/>
            <a:ext cx="1547998" cy="660716"/>
          </a:xfrm>
          <a:prstGeom prst="rect">
            <a:avLst/>
          </a:prstGeom>
          <a:noFill/>
          <a:effectLst/>
        </p:spPr>
      </p:pic>
      <p:sp>
        <p:nvSpPr>
          <p:cNvPr id="17" name="Rechteck 16"/>
          <p:cNvSpPr/>
          <p:nvPr userDrawn="1"/>
        </p:nvSpPr>
        <p:spPr bwMode="auto">
          <a:xfrm>
            <a:off x="946860" y="2050487"/>
            <a:ext cx="819714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5" y="687462"/>
            <a:ext cx="5940537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5" y="2646352"/>
            <a:ext cx="5940537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5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642937"/>
            <a:ext cx="785711" cy="658161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 bwMode="auto">
          <a:xfrm>
            <a:off x="1518" y="6264276"/>
            <a:ext cx="9142481" cy="464108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2" name="Bild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6320612"/>
            <a:ext cx="1764159" cy="3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7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Text - Halbe Seit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6"/>
          <p:cNvGrpSpPr/>
          <p:nvPr userDrawn="1"/>
        </p:nvGrpSpPr>
        <p:grpSpPr bwMode="hidden">
          <a:xfrm>
            <a:off x="-21966" y="-20462"/>
            <a:ext cx="9195594" cy="6342270"/>
            <a:chOff x="1397123" y="-199819"/>
            <a:chExt cx="9195594" cy="6342270"/>
          </a:xfrm>
        </p:grpSpPr>
        <p:cxnSp>
          <p:nvCxnSpPr>
            <p:cNvPr id="13" name="Gerader Verbinder 8"/>
            <p:cNvCxnSpPr/>
            <p:nvPr/>
          </p:nvCxnSpPr>
          <p:spPr bwMode="hidden">
            <a:xfrm rot="5400000">
              <a:off x="-1322471" y="2972614"/>
              <a:ext cx="6303778" cy="142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9"/>
            <p:cNvCxnSpPr/>
            <p:nvPr/>
          </p:nvCxnSpPr>
          <p:spPr bwMode="hidden">
            <a:xfrm rot="5400000">
              <a:off x="-103332" y="2972613"/>
              <a:ext cx="6303776" cy="142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0"/>
            <p:cNvCxnSpPr/>
            <p:nvPr/>
          </p:nvCxnSpPr>
          <p:spPr bwMode="hidden">
            <a:xfrm rot="5400000">
              <a:off x="1116121" y="2973724"/>
              <a:ext cx="6302980" cy="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1"/>
            <p:cNvCxnSpPr/>
            <p:nvPr/>
          </p:nvCxnSpPr>
          <p:spPr bwMode="hidden">
            <a:xfrm rot="5400000">
              <a:off x="2332689" y="2971151"/>
              <a:ext cx="6308120" cy="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2"/>
            <p:cNvCxnSpPr/>
            <p:nvPr/>
          </p:nvCxnSpPr>
          <p:spPr bwMode="hidden">
            <a:xfrm rot="5400000">
              <a:off x="3553223" y="2972552"/>
              <a:ext cx="6303778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3"/>
            <p:cNvCxnSpPr/>
            <p:nvPr/>
          </p:nvCxnSpPr>
          <p:spPr bwMode="hidden">
            <a:xfrm rot="5400000">
              <a:off x="4772758" y="2972948"/>
              <a:ext cx="6302982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4"/>
            <p:cNvCxnSpPr/>
            <p:nvPr/>
          </p:nvCxnSpPr>
          <p:spPr bwMode="hidden">
            <a:xfrm rot="5400000">
              <a:off x="5992692" y="2972949"/>
              <a:ext cx="6302980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5"/>
            <p:cNvCxnSpPr/>
            <p:nvPr/>
          </p:nvCxnSpPr>
          <p:spPr bwMode="hidden">
            <a:xfrm rot="5400000">
              <a:off x="7211034" y="2972155"/>
              <a:ext cx="6304572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ieren 23"/>
            <p:cNvGrpSpPr/>
            <p:nvPr userDrawn="1"/>
          </p:nvGrpSpPr>
          <p:grpSpPr bwMode="hidden">
            <a:xfrm>
              <a:off x="1397123" y="-189416"/>
              <a:ext cx="9195594" cy="6331867"/>
              <a:chOff x="1397123" y="-189416"/>
              <a:chExt cx="9195594" cy="6331867"/>
            </a:xfrm>
          </p:grpSpPr>
          <p:cxnSp>
            <p:nvCxnSpPr>
              <p:cNvPr id="43" name="Gerader Verbinder 41"/>
              <p:cNvCxnSpPr/>
              <p:nvPr/>
            </p:nvCxnSpPr>
            <p:spPr bwMode="hidden">
              <a:xfrm rot="16200000" flipH="1">
                <a:off x="1397221" y="1218383"/>
                <a:ext cx="4943335" cy="490480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2"/>
              <p:cNvCxnSpPr/>
              <p:nvPr/>
            </p:nvCxnSpPr>
            <p:spPr bwMode="hidden">
              <a:xfrm rot="16200000" flipH="1">
                <a:off x="1377692" y="-32926"/>
                <a:ext cx="6177570" cy="613870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3"/>
              <p:cNvCxnSpPr/>
              <p:nvPr/>
            </p:nvCxnSpPr>
            <p:spPr bwMode="hidden">
              <a:xfrm rot="16200000" flipH="1">
                <a:off x="2465115" y="-168759"/>
                <a:ext cx="6310511" cy="627742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4"/>
              <p:cNvCxnSpPr/>
              <p:nvPr/>
            </p:nvCxnSpPr>
            <p:spPr bwMode="hidden">
              <a:xfrm rot="16200000" flipH="1">
                <a:off x="3670980" y="-185633"/>
                <a:ext cx="6314628" cy="630706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5"/>
              <p:cNvCxnSpPr/>
              <p:nvPr/>
            </p:nvCxnSpPr>
            <p:spPr bwMode="hidden">
              <a:xfrm rot="16200000" flipH="1">
                <a:off x="4928792" y="-146810"/>
                <a:ext cx="5697520" cy="563033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ieren 46"/>
              <p:cNvGrpSpPr/>
              <p:nvPr/>
            </p:nvGrpSpPr>
            <p:grpSpPr bwMode="hidden">
              <a:xfrm>
                <a:off x="6139255" y="-178564"/>
                <a:ext cx="4424209" cy="4425682"/>
                <a:chOff x="6139255" y="-178564"/>
                <a:chExt cx="4424209" cy="4425682"/>
              </a:xfrm>
            </p:grpSpPr>
            <p:cxnSp>
              <p:nvCxnSpPr>
                <p:cNvPr id="53" name="Gerader Verbinder 52"/>
                <p:cNvCxnSpPr/>
                <p:nvPr/>
              </p:nvCxnSpPr>
              <p:spPr bwMode="hidden">
                <a:xfrm rot="16200000" flipH="1">
                  <a:off x="6138518" y="-177827"/>
                  <a:ext cx="4425682" cy="4424207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 rot="16200000" flipH="1">
                  <a:off x="7357718" y="-177827"/>
                  <a:ext cx="3206482" cy="3205007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 rot="16200000" flipH="1">
                  <a:off x="8587899" y="-166846"/>
                  <a:ext cx="1986486" cy="196464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 rot="16200000" flipH="1">
                  <a:off x="9813027" y="-164306"/>
                  <a:ext cx="763899" cy="73697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Gerader Verbinder 47"/>
              <p:cNvCxnSpPr/>
              <p:nvPr/>
            </p:nvCxnSpPr>
            <p:spPr bwMode="hidden">
              <a:xfrm rot="16200000" flipV="1">
                <a:off x="1412138" y="2439597"/>
                <a:ext cx="3689964" cy="368126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8"/>
              <p:cNvCxnSpPr/>
              <p:nvPr/>
            </p:nvCxnSpPr>
            <p:spPr bwMode="hidden">
              <a:xfrm rot="16200000" flipV="1">
                <a:off x="1407918" y="3646087"/>
                <a:ext cx="2487694" cy="2470556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49"/>
              <p:cNvCxnSpPr/>
              <p:nvPr/>
            </p:nvCxnSpPr>
            <p:spPr bwMode="hidden">
              <a:xfrm rot="10800000">
                <a:off x="1416488" y="4893972"/>
                <a:ext cx="1242465" cy="123124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0"/>
              <p:cNvCxnSpPr/>
              <p:nvPr/>
            </p:nvCxnSpPr>
            <p:spPr bwMode="hidden">
              <a:xfrm rot="16200000" flipV="1">
                <a:off x="1416423" y="6075984"/>
                <a:ext cx="49294" cy="49164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ieren 24"/>
            <p:cNvGrpSpPr/>
            <p:nvPr userDrawn="1"/>
          </p:nvGrpSpPr>
          <p:grpSpPr bwMode="hidden">
            <a:xfrm flipH="1">
              <a:off x="1416488" y="-199819"/>
              <a:ext cx="9172373" cy="6325036"/>
              <a:chOff x="1603139" y="-199819"/>
              <a:chExt cx="9172373" cy="6325036"/>
            </a:xfrm>
          </p:grpSpPr>
          <p:cxnSp>
            <p:nvCxnSpPr>
              <p:cNvPr id="29" name="Gerader Verbinder 25"/>
              <p:cNvCxnSpPr/>
              <p:nvPr/>
            </p:nvCxnSpPr>
            <p:spPr bwMode="hidden">
              <a:xfrm rot="16200000" flipH="1">
                <a:off x="1613650" y="1425671"/>
                <a:ext cx="4714428" cy="468465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6"/>
              <p:cNvCxnSpPr/>
              <p:nvPr/>
            </p:nvCxnSpPr>
            <p:spPr bwMode="hidden">
              <a:xfrm rot="16200000" flipH="1">
                <a:off x="1611468" y="200184"/>
                <a:ext cx="5942096" cy="590796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27"/>
              <p:cNvCxnSpPr/>
              <p:nvPr/>
            </p:nvCxnSpPr>
            <p:spPr bwMode="hidden">
              <a:xfrm rot="16200000" flipH="1">
                <a:off x="2467063" y="-160793"/>
                <a:ext cx="6302982" cy="626902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28"/>
              <p:cNvCxnSpPr/>
              <p:nvPr/>
            </p:nvCxnSpPr>
            <p:spPr bwMode="hidden">
              <a:xfrm rot="16200000" flipH="1">
                <a:off x="3683899" y="-162658"/>
                <a:ext cx="6302982" cy="6272763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29"/>
              <p:cNvCxnSpPr/>
              <p:nvPr/>
            </p:nvCxnSpPr>
            <p:spPr bwMode="hidden">
              <a:xfrm rot="10800000" flipH="1" flipV="1">
                <a:off x="4926677" y="-178565"/>
                <a:ext cx="5848835" cy="5839615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uppieren 30"/>
              <p:cNvGrpSpPr/>
              <p:nvPr userDrawn="1"/>
            </p:nvGrpSpPr>
            <p:grpSpPr bwMode="hidden">
              <a:xfrm>
                <a:off x="6128944" y="-199819"/>
                <a:ext cx="4646568" cy="4667069"/>
                <a:chOff x="6128944" y="-199819"/>
                <a:chExt cx="4646568" cy="4667069"/>
              </a:xfrm>
            </p:grpSpPr>
            <p:cxnSp>
              <p:nvCxnSpPr>
                <p:cNvPr id="39" name="Gerader Verbinder 36"/>
                <p:cNvCxnSpPr/>
                <p:nvPr userDrawn="1"/>
              </p:nvCxnSpPr>
              <p:spPr bwMode="hidden">
                <a:xfrm rot="16200000" flipH="1">
                  <a:off x="6118693" y="-189568"/>
                  <a:ext cx="4667069" cy="464656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7"/>
                <p:cNvCxnSpPr/>
                <p:nvPr userDrawn="1"/>
              </p:nvCxnSpPr>
              <p:spPr bwMode="hidden">
                <a:xfrm rot="16200000" flipH="1">
                  <a:off x="7345301" y="-190627"/>
                  <a:ext cx="3437288" cy="342313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38"/>
                <p:cNvCxnSpPr/>
                <p:nvPr userDrawn="1"/>
              </p:nvCxnSpPr>
              <p:spPr bwMode="hidden">
                <a:xfrm rot="16200000" flipH="1">
                  <a:off x="8576661" y="-166825"/>
                  <a:ext cx="2214934" cy="218276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39"/>
                <p:cNvCxnSpPr/>
                <p:nvPr userDrawn="1"/>
              </p:nvCxnSpPr>
              <p:spPr bwMode="hidden">
                <a:xfrm rot="16200000" flipH="1">
                  <a:off x="9790146" y="-184181"/>
                  <a:ext cx="990230" cy="98050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Gerader Verbinder 31"/>
              <p:cNvCxnSpPr/>
              <p:nvPr userDrawn="1"/>
            </p:nvCxnSpPr>
            <p:spPr bwMode="hidden">
              <a:xfrm rot="16200000" flipV="1">
                <a:off x="1608937" y="2637735"/>
                <a:ext cx="3507078" cy="346787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2"/>
              <p:cNvCxnSpPr/>
              <p:nvPr/>
            </p:nvCxnSpPr>
            <p:spPr bwMode="hidden">
              <a:xfrm flipH="1" flipV="1">
                <a:off x="1628537" y="3866118"/>
                <a:ext cx="2263378" cy="2259094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3"/>
              <p:cNvCxnSpPr/>
              <p:nvPr/>
            </p:nvCxnSpPr>
            <p:spPr bwMode="hidden">
              <a:xfrm rot="16200000" flipV="1">
                <a:off x="1599314" y="5067980"/>
                <a:ext cx="1061060" cy="105341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-4237" y="-9689"/>
            <a:ext cx="4578350" cy="629882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914900" y="2546349"/>
            <a:ext cx="3690938" cy="3532717"/>
          </a:xfrm>
        </p:spPr>
        <p:txBody>
          <a:bodyPr/>
          <a:lstStyle>
            <a:lvl1pPr>
              <a:buClr>
                <a:srgbClr val="474847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474847"/>
              </a:buClr>
              <a:defRPr>
                <a:solidFill>
                  <a:schemeClr val="bg1"/>
                </a:solidFill>
              </a:defRPr>
            </a:lvl2pPr>
            <a:lvl3pPr marL="702000" indent="-234000">
              <a:buClr>
                <a:srgbClr val="474847"/>
              </a:buClr>
              <a:buFont typeface="Arial Black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buClr>
                <a:srgbClr val="474847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474847"/>
              </a:buClr>
              <a:defRPr>
                <a:solidFill>
                  <a:schemeClr val="bg1"/>
                </a:solidFill>
              </a:defRPr>
            </a:lvl5pPr>
            <a:lvl6pPr>
              <a:buClr>
                <a:srgbClr val="474847"/>
              </a:buCl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902200" y="2330450"/>
            <a:ext cx="3716338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4900" y="603251"/>
            <a:ext cx="3690938" cy="1536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157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shots mit Text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09348" y="603251"/>
            <a:ext cx="4196490" cy="15367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409348" y="2330450"/>
            <a:ext cx="4209190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uppieren 6"/>
          <p:cNvGrpSpPr/>
          <p:nvPr userDrawn="1"/>
        </p:nvGrpSpPr>
        <p:grpSpPr bwMode="hidden">
          <a:xfrm>
            <a:off x="-2976" y="0"/>
            <a:ext cx="9146976" cy="6861149"/>
            <a:chOff x="1416487" y="-3149"/>
            <a:chExt cx="9146976" cy="6861149"/>
          </a:xfrm>
        </p:grpSpPr>
        <p:cxnSp>
          <p:nvCxnSpPr>
            <p:cNvPr id="13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2"/>
            <p:cNvCxnSpPr/>
            <p:nvPr/>
          </p:nvCxnSpPr>
          <p:spPr bwMode="hidden">
            <a:xfrm>
              <a:off x="1416487" y="650996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ieren 23"/>
            <p:cNvGrpSpPr/>
            <p:nvPr userDrawn="1"/>
          </p:nvGrpSpPr>
          <p:grpSpPr bwMode="hidden">
            <a:xfrm>
              <a:off x="1416487" y="0"/>
              <a:ext cx="9146976" cy="6858000"/>
              <a:chOff x="1416487" y="0"/>
              <a:chExt cx="9146976" cy="6858000"/>
            </a:xfrm>
          </p:grpSpPr>
          <p:cxnSp>
            <p:nvCxnSpPr>
              <p:cNvPr id="43" name="Gerader Verbinder 41"/>
              <p:cNvCxnSpPr/>
              <p:nvPr/>
            </p:nvCxnSpPr>
            <p:spPr bwMode="hidden">
              <a:xfrm>
                <a:off x="1416487" y="1199118"/>
                <a:ext cx="5624869" cy="5658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4"/>
              <p:cNvCxnSpPr/>
              <p:nvPr/>
            </p:nvCxnSpPr>
            <p:spPr bwMode="hidden">
              <a:xfrm>
                <a:off x="3885119" y="0"/>
                <a:ext cx="6678344" cy="669133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5"/>
              <p:cNvCxnSpPr/>
              <p:nvPr/>
            </p:nvCxnSpPr>
            <p:spPr bwMode="hidden">
              <a:xfrm>
                <a:off x="5106502" y="0"/>
                <a:ext cx="5456961" cy="549171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ieren 46"/>
              <p:cNvGrpSpPr/>
              <p:nvPr/>
            </p:nvGrpSpPr>
            <p:grpSpPr bwMode="hidden">
              <a:xfrm>
                <a:off x="6327885" y="0"/>
                <a:ext cx="4235578" cy="4247118"/>
                <a:chOff x="6327885" y="0"/>
                <a:chExt cx="4235578" cy="4247118"/>
              </a:xfrm>
            </p:grpSpPr>
            <p:cxnSp>
              <p:nvCxnSpPr>
                <p:cNvPr id="53" name="Gerader Verbinder 52"/>
                <p:cNvCxnSpPr/>
                <p:nvPr/>
              </p:nvCxnSpPr>
              <p:spPr bwMode="hidden">
                <a:xfrm>
                  <a:off x="6327885" y="0"/>
                  <a:ext cx="4235578" cy="42471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7549268" y="0"/>
                  <a:ext cx="3014195" cy="30279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8772997" y="0"/>
                  <a:ext cx="1790466" cy="18087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9982200" y="0"/>
                  <a:ext cx="581263" cy="58613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Gerader Verbinder 47"/>
              <p:cNvCxnSpPr/>
              <p:nvPr/>
            </p:nvCxnSpPr>
            <p:spPr bwMode="hidden">
              <a:xfrm flipH="1" flipV="1">
                <a:off x="1416487" y="2435251"/>
                <a:ext cx="4412324" cy="44227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8"/>
              <p:cNvCxnSpPr/>
              <p:nvPr/>
            </p:nvCxnSpPr>
            <p:spPr bwMode="hidden">
              <a:xfrm flipH="1" flipV="1">
                <a:off x="1416487" y="3637518"/>
                <a:ext cx="3198294" cy="32204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49"/>
              <p:cNvCxnSpPr/>
              <p:nvPr/>
            </p:nvCxnSpPr>
            <p:spPr bwMode="hidden">
              <a:xfrm flipH="1" flipV="1">
                <a:off x="1416487" y="4893971"/>
                <a:ext cx="1981932" cy="196402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0"/>
              <p:cNvCxnSpPr/>
              <p:nvPr/>
            </p:nvCxnSpPr>
            <p:spPr bwMode="hidden">
              <a:xfrm flipH="1" flipV="1">
                <a:off x="1416487" y="6075919"/>
                <a:ext cx="733226" cy="78208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ieren 24"/>
            <p:cNvGrpSpPr/>
            <p:nvPr userDrawn="1"/>
          </p:nvGrpSpPr>
          <p:grpSpPr bwMode="hidden">
            <a:xfrm flipH="1">
              <a:off x="1416487" y="-3149"/>
              <a:ext cx="9146976" cy="6861149"/>
              <a:chOff x="1628537" y="-3149"/>
              <a:chExt cx="9146976" cy="6861149"/>
            </a:xfrm>
          </p:grpSpPr>
          <p:cxnSp>
            <p:nvCxnSpPr>
              <p:cNvPr id="29" name="Gerader Verbinder 25"/>
              <p:cNvCxnSpPr/>
              <p:nvPr/>
            </p:nvCxnSpPr>
            <p:spPr bwMode="hidden">
              <a:xfrm>
                <a:off x="1628537" y="1410784"/>
                <a:ext cx="5412818" cy="5447216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6"/>
              <p:cNvCxnSpPr/>
              <p:nvPr/>
            </p:nvCxnSpPr>
            <p:spPr bwMode="hidden">
              <a:xfrm>
                <a:off x="1628537" y="183118"/>
                <a:ext cx="6636547" cy="6674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29"/>
              <p:cNvCxnSpPr/>
              <p:nvPr/>
            </p:nvCxnSpPr>
            <p:spPr bwMode="hidden">
              <a:xfrm>
                <a:off x="5095637" y="-3149"/>
                <a:ext cx="5679876" cy="56642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uppieren 30"/>
              <p:cNvGrpSpPr/>
              <p:nvPr/>
            </p:nvGrpSpPr>
            <p:grpSpPr bwMode="hidden">
              <a:xfrm>
                <a:off x="6327884" y="0"/>
                <a:ext cx="4447629" cy="4467251"/>
                <a:chOff x="6327884" y="0"/>
                <a:chExt cx="4447629" cy="4467251"/>
              </a:xfrm>
            </p:grpSpPr>
            <p:cxnSp>
              <p:nvCxnSpPr>
                <p:cNvPr id="39" name="Gerader Verbinder 36"/>
                <p:cNvCxnSpPr/>
                <p:nvPr/>
              </p:nvCxnSpPr>
              <p:spPr bwMode="hidden">
                <a:xfrm>
                  <a:off x="6327884" y="0"/>
                  <a:ext cx="4447629" cy="446725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7"/>
                <p:cNvCxnSpPr/>
                <p:nvPr/>
              </p:nvCxnSpPr>
              <p:spPr bwMode="hidden">
                <a:xfrm>
                  <a:off x="7549268" y="0"/>
                  <a:ext cx="3226245" cy="32395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38"/>
                <p:cNvCxnSpPr/>
                <p:nvPr/>
              </p:nvCxnSpPr>
              <p:spPr bwMode="hidden">
                <a:xfrm>
                  <a:off x="8772996" y="0"/>
                  <a:ext cx="2002517" cy="2032026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39"/>
                <p:cNvCxnSpPr/>
                <p:nvPr/>
              </p:nvCxnSpPr>
              <p:spPr bwMode="hidden">
                <a:xfrm>
                  <a:off x="9982200" y="0"/>
                  <a:ext cx="793313" cy="8011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Gerader Verbinder 31"/>
              <p:cNvCxnSpPr/>
              <p:nvPr userDrawn="1"/>
            </p:nvCxnSpPr>
            <p:spPr bwMode="hidden">
              <a:xfrm flipH="1" flipV="1">
                <a:off x="1628537" y="2618131"/>
                <a:ext cx="4200273" cy="423986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2"/>
              <p:cNvCxnSpPr/>
              <p:nvPr/>
            </p:nvCxnSpPr>
            <p:spPr bwMode="hidden">
              <a:xfrm flipH="1" flipV="1">
                <a:off x="1628537" y="3866118"/>
                <a:ext cx="2986243" cy="29918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3"/>
              <p:cNvCxnSpPr/>
              <p:nvPr/>
            </p:nvCxnSpPr>
            <p:spPr bwMode="hidden">
              <a:xfrm flipH="1" flipV="1">
                <a:off x="1628537" y="5059918"/>
                <a:ext cx="1769881" cy="179808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4"/>
              <p:cNvCxnSpPr/>
              <p:nvPr/>
            </p:nvCxnSpPr>
            <p:spPr bwMode="hidden">
              <a:xfrm flipH="1" flipV="1">
                <a:off x="1628537" y="6296051"/>
                <a:ext cx="567958" cy="5619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Rechteck 57"/>
          <p:cNvSpPr/>
          <p:nvPr userDrawn="1"/>
        </p:nvSpPr>
        <p:spPr>
          <a:xfrm>
            <a:off x="8640000" y="6480000"/>
            <a:ext cx="249279" cy="2052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0741" y="6433200"/>
            <a:ext cx="648970" cy="267970"/>
          </a:xfrm>
          <a:prstGeom prst="rect">
            <a:avLst/>
          </a:prstGeom>
          <a:noFill/>
          <a:effectLst/>
        </p:spPr>
      </p:pic>
      <p:sp>
        <p:nvSpPr>
          <p:cNvPr id="6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6480000"/>
            <a:ext cx="53892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07" y="605739"/>
            <a:ext cx="3600448" cy="2404987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417594" y="766234"/>
            <a:ext cx="3502078" cy="2168102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pic>
        <p:nvPicPr>
          <p:cNvPr id="65" name="Bild 6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26" y="3461534"/>
            <a:ext cx="3600448" cy="2404987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66" name="Bildplatzhalter 2"/>
          <p:cNvSpPr>
            <a:spLocks noGrp="1"/>
          </p:cNvSpPr>
          <p:nvPr>
            <p:ph type="pic" idx="12"/>
          </p:nvPr>
        </p:nvSpPr>
        <p:spPr>
          <a:xfrm>
            <a:off x="418913" y="3622029"/>
            <a:ext cx="3502078" cy="2168102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/>
          </p:nvPr>
        </p:nvSpPr>
        <p:spPr>
          <a:xfrm>
            <a:off x="4409348" y="2546350"/>
            <a:ext cx="4196490" cy="3320172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000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</p:txBody>
      </p:sp>
      <p:pic>
        <p:nvPicPr>
          <p:cNvPr id="60" name="Bild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6459430"/>
            <a:ext cx="1217809" cy="2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2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s mit Text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ieren 6"/>
          <p:cNvGrpSpPr/>
          <p:nvPr userDrawn="1"/>
        </p:nvGrpSpPr>
        <p:grpSpPr bwMode="hidden">
          <a:xfrm>
            <a:off x="-21966" y="-20462"/>
            <a:ext cx="9195594" cy="6342270"/>
            <a:chOff x="1397123" y="-199819"/>
            <a:chExt cx="9195594" cy="6342270"/>
          </a:xfrm>
        </p:grpSpPr>
        <p:cxnSp>
          <p:nvCxnSpPr>
            <p:cNvPr id="64" name="Gerader Verbinder 8"/>
            <p:cNvCxnSpPr/>
            <p:nvPr/>
          </p:nvCxnSpPr>
          <p:spPr bwMode="hidden">
            <a:xfrm rot="5400000">
              <a:off x="-1322471" y="2972614"/>
              <a:ext cx="6303778" cy="142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9"/>
            <p:cNvCxnSpPr/>
            <p:nvPr/>
          </p:nvCxnSpPr>
          <p:spPr bwMode="hidden">
            <a:xfrm rot="5400000">
              <a:off x="-103332" y="2972613"/>
              <a:ext cx="6303776" cy="142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r Verbinder 10"/>
            <p:cNvCxnSpPr/>
            <p:nvPr/>
          </p:nvCxnSpPr>
          <p:spPr bwMode="hidden">
            <a:xfrm rot="5400000">
              <a:off x="1116121" y="2973724"/>
              <a:ext cx="6302980" cy="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11"/>
            <p:cNvCxnSpPr/>
            <p:nvPr/>
          </p:nvCxnSpPr>
          <p:spPr bwMode="hidden">
            <a:xfrm rot="5400000">
              <a:off x="2332689" y="2971151"/>
              <a:ext cx="6308120" cy="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12"/>
            <p:cNvCxnSpPr/>
            <p:nvPr/>
          </p:nvCxnSpPr>
          <p:spPr bwMode="hidden">
            <a:xfrm rot="5400000">
              <a:off x="3553223" y="2972552"/>
              <a:ext cx="6303778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13"/>
            <p:cNvCxnSpPr/>
            <p:nvPr/>
          </p:nvCxnSpPr>
          <p:spPr bwMode="hidden">
            <a:xfrm rot="5400000">
              <a:off x="4772758" y="2972948"/>
              <a:ext cx="6302982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r Verbinder 14"/>
            <p:cNvCxnSpPr/>
            <p:nvPr/>
          </p:nvCxnSpPr>
          <p:spPr bwMode="hidden">
            <a:xfrm rot="5400000">
              <a:off x="5992692" y="2972949"/>
              <a:ext cx="6302980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r Verbinder 15"/>
            <p:cNvCxnSpPr/>
            <p:nvPr/>
          </p:nvCxnSpPr>
          <p:spPr bwMode="hidden">
            <a:xfrm rot="5400000">
              <a:off x="7211034" y="2972155"/>
              <a:ext cx="6304572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uppieren 23"/>
            <p:cNvGrpSpPr/>
            <p:nvPr userDrawn="1"/>
          </p:nvGrpSpPr>
          <p:grpSpPr bwMode="hidden">
            <a:xfrm>
              <a:off x="1397123" y="-189416"/>
              <a:ext cx="9195594" cy="6331867"/>
              <a:chOff x="1397123" y="-189416"/>
              <a:chExt cx="9195594" cy="6331867"/>
            </a:xfrm>
          </p:grpSpPr>
          <p:cxnSp>
            <p:nvCxnSpPr>
              <p:cNvPr id="94" name="Gerader Verbinder 41"/>
              <p:cNvCxnSpPr/>
              <p:nvPr/>
            </p:nvCxnSpPr>
            <p:spPr bwMode="hidden">
              <a:xfrm rot="16200000" flipH="1">
                <a:off x="1397221" y="1218383"/>
                <a:ext cx="4943335" cy="490480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42"/>
              <p:cNvCxnSpPr/>
              <p:nvPr/>
            </p:nvCxnSpPr>
            <p:spPr bwMode="hidden">
              <a:xfrm rot="16200000" flipH="1">
                <a:off x="1377692" y="-32926"/>
                <a:ext cx="6177570" cy="613870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43"/>
              <p:cNvCxnSpPr/>
              <p:nvPr/>
            </p:nvCxnSpPr>
            <p:spPr bwMode="hidden">
              <a:xfrm rot="16200000" flipH="1">
                <a:off x="2465115" y="-168759"/>
                <a:ext cx="6310511" cy="627742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44"/>
              <p:cNvCxnSpPr/>
              <p:nvPr/>
            </p:nvCxnSpPr>
            <p:spPr bwMode="hidden">
              <a:xfrm rot="16200000" flipH="1">
                <a:off x="3670980" y="-185633"/>
                <a:ext cx="6314628" cy="630706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r Verbinder 45"/>
              <p:cNvCxnSpPr/>
              <p:nvPr/>
            </p:nvCxnSpPr>
            <p:spPr bwMode="hidden">
              <a:xfrm rot="16200000" flipH="1">
                <a:off x="4928792" y="-146810"/>
                <a:ext cx="5697520" cy="563033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uppieren 46"/>
              <p:cNvGrpSpPr/>
              <p:nvPr/>
            </p:nvGrpSpPr>
            <p:grpSpPr bwMode="hidden">
              <a:xfrm>
                <a:off x="6139255" y="-178564"/>
                <a:ext cx="4424209" cy="4425682"/>
                <a:chOff x="6139255" y="-178564"/>
                <a:chExt cx="4424209" cy="4425682"/>
              </a:xfrm>
            </p:grpSpPr>
            <p:cxnSp>
              <p:nvCxnSpPr>
                <p:cNvPr id="104" name="Gerader Verbinder 52"/>
                <p:cNvCxnSpPr/>
                <p:nvPr/>
              </p:nvCxnSpPr>
              <p:spPr bwMode="hidden">
                <a:xfrm rot="16200000" flipH="1">
                  <a:off x="6138518" y="-177827"/>
                  <a:ext cx="4425682" cy="4424207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Gerader Verbinder 53"/>
                <p:cNvCxnSpPr/>
                <p:nvPr/>
              </p:nvCxnSpPr>
              <p:spPr bwMode="hidden">
                <a:xfrm rot="16200000" flipH="1">
                  <a:off x="7357718" y="-177827"/>
                  <a:ext cx="3206482" cy="3205007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Gerader Verbinder 54"/>
                <p:cNvCxnSpPr/>
                <p:nvPr/>
              </p:nvCxnSpPr>
              <p:spPr bwMode="hidden">
                <a:xfrm rot="16200000" flipH="1">
                  <a:off x="8587899" y="-166846"/>
                  <a:ext cx="1986486" cy="196464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Gerader Verbinder 55"/>
                <p:cNvCxnSpPr/>
                <p:nvPr/>
              </p:nvCxnSpPr>
              <p:spPr bwMode="hidden">
                <a:xfrm rot="16200000" flipH="1">
                  <a:off x="9813027" y="-164306"/>
                  <a:ext cx="763899" cy="73697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Gerader Verbinder 47"/>
              <p:cNvCxnSpPr/>
              <p:nvPr/>
            </p:nvCxnSpPr>
            <p:spPr bwMode="hidden">
              <a:xfrm rot="16200000" flipV="1">
                <a:off x="1412138" y="2439597"/>
                <a:ext cx="3689964" cy="368126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48"/>
              <p:cNvCxnSpPr/>
              <p:nvPr/>
            </p:nvCxnSpPr>
            <p:spPr bwMode="hidden">
              <a:xfrm rot="16200000" flipV="1">
                <a:off x="1407918" y="3646087"/>
                <a:ext cx="2487694" cy="2470556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49"/>
              <p:cNvCxnSpPr/>
              <p:nvPr/>
            </p:nvCxnSpPr>
            <p:spPr bwMode="hidden">
              <a:xfrm rot="10800000">
                <a:off x="1416488" y="4893972"/>
                <a:ext cx="1242465" cy="123124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50"/>
              <p:cNvCxnSpPr/>
              <p:nvPr/>
            </p:nvCxnSpPr>
            <p:spPr bwMode="hidden">
              <a:xfrm rot="16200000" flipV="1">
                <a:off x="1416423" y="6075984"/>
                <a:ext cx="49294" cy="49164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uppieren 24"/>
            <p:cNvGrpSpPr/>
            <p:nvPr userDrawn="1"/>
          </p:nvGrpSpPr>
          <p:grpSpPr bwMode="hidden">
            <a:xfrm flipH="1">
              <a:off x="1416488" y="-199819"/>
              <a:ext cx="9172373" cy="6325036"/>
              <a:chOff x="1603139" y="-199819"/>
              <a:chExt cx="9172373" cy="6325036"/>
            </a:xfrm>
          </p:grpSpPr>
          <p:cxnSp>
            <p:nvCxnSpPr>
              <p:cNvPr id="81" name="Gerader Verbinder 25"/>
              <p:cNvCxnSpPr/>
              <p:nvPr/>
            </p:nvCxnSpPr>
            <p:spPr bwMode="hidden">
              <a:xfrm rot="16200000" flipH="1">
                <a:off x="1613650" y="1425671"/>
                <a:ext cx="4714428" cy="468465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26"/>
              <p:cNvCxnSpPr/>
              <p:nvPr/>
            </p:nvCxnSpPr>
            <p:spPr bwMode="hidden">
              <a:xfrm rot="16200000" flipH="1">
                <a:off x="1611468" y="200184"/>
                <a:ext cx="5942096" cy="590796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r Verbinder 27"/>
              <p:cNvCxnSpPr/>
              <p:nvPr/>
            </p:nvCxnSpPr>
            <p:spPr bwMode="hidden">
              <a:xfrm rot="16200000" flipH="1">
                <a:off x="2467063" y="-160793"/>
                <a:ext cx="6302982" cy="626902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28"/>
              <p:cNvCxnSpPr/>
              <p:nvPr/>
            </p:nvCxnSpPr>
            <p:spPr bwMode="hidden">
              <a:xfrm rot="16200000" flipH="1">
                <a:off x="3683899" y="-162658"/>
                <a:ext cx="6302982" cy="6272763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29"/>
              <p:cNvCxnSpPr/>
              <p:nvPr/>
            </p:nvCxnSpPr>
            <p:spPr bwMode="hidden">
              <a:xfrm rot="10800000" flipH="1" flipV="1">
                <a:off x="4926677" y="-178565"/>
                <a:ext cx="5848835" cy="5839615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uppieren 30"/>
              <p:cNvGrpSpPr/>
              <p:nvPr userDrawn="1"/>
            </p:nvGrpSpPr>
            <p:grpSpPr bwMode="hidden">
              <a:xfrm>
                <a:off x="6128944" y="-199819"/>
                <a:ext cx="4646568" cy="4667069"/>
                <a:chOff x="6128944" y="-199819"/>
                <a:chExt cx="4646568" cy="4667069"/>
              </a:xfrm>
            </p:grpSpPr>
            <p:cxnSp>
              <p:nvCxnSpPr>
                <p:cNvPr id="90" name="Gerader Verbinder 36"/>
                <p:cNvCxnSpPr/>
                <p:nvPr userDrawn="1"/>
              </p:nvCxnSpPr>
              <p:spPr bwMode="hidden">
                <a:xfrm rot="16200000" flipH="1">
                  <a:off x="6118693" y="-189568"/>
                  <a:ext cx="4667069" cy="464656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Gerader Verbinder 37"/>
                <p:cNvCxnSpPr/>
                <p:nvPr userDrawn="1"/>
              </p:nvCxnSpPr>
              <p:spPr bwMode="hidden">
                <a:xfrm rot="16200000" flipH="1">
                  <a:off x="7345301" y="-190627"/>
                  <a:ext cx="3437288" cy="342313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Gerader Verbinder 38"/>
                <p:cNvCxnSpPr/>
                <p:nvPr userDrawn="1"/>
              </p:nvCxnSpPr>
              <p:spPr bwMode="hidden">
                <a:xfrm rot="16200000" flipH="1">
                  <a:off x="8576661" y="-166825"/>
                  <a:ext cx="2214934" cy="218276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Gerader Verbinder 39"/>
                <p:cNvCxnSpPr/>
                <p:nvPr userDrawn="1"/>
              </p:nvCxnSpPr>
              <p:spPr bwMode="hidden">
                <a:xfrm rot="16200000" flipH="1">
                  <a:off x="9790146" y="-184181"/>
                  <a:ext cx="990230" cy="98050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Gerader Verbinder 31"/>
              <p:cNvCxnSpPr/>
              <p:nvPr userDrawn="1"/>
            </p:nvCxnSpPr>
            <p:spPr bwMode="hidden">
              <a:xfrm rot="16200000" flipV="1">
                <a:off x="1608937" y="2637735"/>
                <a:ext cx="3507078" cy="346787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32"/>
              <p:cNvCxnSpPr/>
              <p:nvPr/>
            </p:nvCxnSpPr>
            <p:spPr bwMode="hidden">
              <a:xfrm flipH="1" flipV="1">
                <a:off x="1628537" y="3866118"/>
                <a:ext cx="2263378" cy="2259094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33"/>
              <p:cNvCxnSpPr/>
              <p:nvPr/>
            </p:nvCxnSpPr>
            <p:spPr bwMode="hidden">
              <a:xfrm rot="16200000" flipV="1">
                <a:off x="1599314" y="5067980"/>
                <a:ext cx="1061060" cy="105341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09348" y="603251"/>
            <a:ext cx="4196490" cy="1536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409348" y="2330450"/>
            <a:ext cx="4209190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6480000"/>
            <a:ext cx="53892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07" y="605739"/>
            <a:ext cx="3600448" cy="2404987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417594" y="766234"/>
            <a:ext cx="3502078" cy="2168102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pic>
        <p:nvPicPr>
          <p:cNvPr id="65" name="Bild 6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26" y="3461534"/>
            <a:ext cx="3600448" cy="2404987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66" name="Bildplatzhalter 2"/>
          <p:cNvSpPr>
            <a:spLocks noGrp="1"/>
          </p:cNvSpPr>
          <p:nvPr>
            <p:ph type="pic" idx="12"/>
          </p:nvPr>
        </p:nvSpPr>
        <p:spPr>
          <a:xfrm>
            <a:off x="418913" y="3622029"/>
            <a:ext cx="3502078" cy="2168102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/>
          </p:nvPr>
        </p:nvSpPr>
        <p:spPr>
          <a:xfrm>
            <a:off x="4409348" y="2546350"/>
            <a:ext cx="4196490" cy="3320172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2820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Großansicht –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ieren 6"/>
          <p:cNvGrpSpPr/>
          <p:nvPr userDrawn="1"/>
        </p:nvGrpSpPr>
        <p:grpSpPr bwMode="hidden">
          <a:xfrm>
            <a:off x="-21966" y="-20462"/>
            <a:ext cx="9195594" cy="6342270"/>
            <a:chOff x="1397123" y="-199819"/>
            <a:chExt cx="9195594" cy="6342270"/>
          </a:xfrm>
        </p:grpSpPr>
        <p:cxnSp>
          <p:nvCxnSpPr>
            <p:cNvPr id="64" name="Gerader Verbinder 8"/>
            <p:cNvCxnSpPr/>
            <p:nvPr/>
          </p:nvCxnSpPr>
          <p:spPr bwMode="hidden">
            <a:xfrm rot="5400000">
              <a:off x="-1322471" y="2972614"/>
              <a:ext cx="6303778" cy="142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9"/>
            <p:cNvCxnSpPr/>
            <p:nvPr/>
          </p:nvCxnSpPr>
          <p:spPr bwMode="hidden">
            <a:xfrm rot="5400000">
              <a:off x="-103332" y="2972613"/>
              <a:ext cx="6303776" cy="142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r Verbinder 10"/>
            <p:cNvCxnSpPr/>
            <p:nvPr/>
          </p:nvCxnSpPr>
          <p:spPr bwMode="hidden">
            <a:xfrm rot="5400000">
              <a:off x="1116121" y="2973724"/>
              <a:ext cx="6302980" cy="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11"/>
            <p:cNvCxnSpPr/>
            <p:nvPr/>
          </p:nvCxnSpPr>
          <p:spPr bwMode="hidden">
            <a:xfrm rot="5400000">
              <a:off x="2332689" y="2971151"/>
              <a:ext cx="6308120" cy="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12"/>
            <p:cNvCxnSpPr/>
            <p:nvPr/>
          </p:nvCxnSpPr>
          <p:spPr bwMode="hidden">
            <a:xfrm rot="5400000">
              <a:off x="3553223" y="2972552"/>
              <a:ext cx="6303778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13"/>
            <p:cNvCxnSpPr/>
            <p:nvPr/>
          </p:nvCxnSpPr>
          <p:spPr bwMode="hidden">
            <a:xfrm rot="5400000">
              <a:off x="4772758" y="2972948"/>
              <a:ext cx="6302982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r Verbinder 14"/>
            <p:cNvCxnSpPr/>
            <p:nvPr/>
          </p:nvCxnSpPr>
          <p:spPr bwMode="hidden">
            <a:xfrm rot="5400000">
              <a:off x="5992692" y="2972949"/>
              <a:ext cx="6302980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r Verbinder 15"/>
            <p:cNvCxnSpPr/>
            <p:nvPr/>
          </p:nvCxnSpPr>
          <p:spPr bwMode="hidden">
            <a:xfrm rot="5400000">
              <a:off x="7211034" y="2972155"/>
              <a:ext cx="6304572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uppieren 23"/>
            <p:cNvGrpSpPr/>
            <p:nvPr userDrawn="1"/>
          </p:nvGrpSpPr>
          <p:grpSpPr bwMode="hidden">
            <a:xfrm>
              <a:off x="1397123" y="-189416"/>
              <a:ext cx="9195594" cy="6331867"/>
              <a:chOff x="1397123" y="-189416"/>
              <a:chExt cx="9195594" cy="6331867"/>
            </a:xfrm>
          </p:grpSpPr>
          <p:cxnSp>
            <p:nvCxnSpPr>
              <p:cNvPr id="94" name="Gerader Verbinder 41"/>
              <p:cNvCxnSpPr/>
              <p:nvPr/>
            </p:nvCxnSpPr>
            <p:spPr bwMode="hidden">
              <a:xfrm rot="16200000" flipH="1">
                <a:off x="1397221" y="1218383"/>
                <a:ext cx="4943335" cy="490480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42"/>
              <p:cNvCxnSpPr/>
              <p:nvPr/>
            </p:nvCxnSpPr>
            <p:spPr bwMode="hidden">
              <a:xfrm rot="16200000" flipH="1">
                <a:off x="1377692" y="-32926"/>
                <a:ext cx="6177570" cy="613870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43"/>
              <p:cNvCxnSpPr/>
              <p:nvPr/>
            </p:nvCxnSpPr>
            <p:spPr bwMode="hidden">
              <a:xfrm rot="16200000" flipH="1">
                <a:off x="2465115" y="-168759"/>
                <a:ext cx="6310511" cy="627742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44"/>
              <p:cNvCxnSpPr/>
              <p:nvPr/>
            </p:nvCxnSpPr>
            <p:spPr bwMode="hidden">
              <a:xfrm rot="16200000" flipH="1">
                <a:off x="3670980" y="-185633"/>
                <a:ext cx="6314628" cy="630706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r Verbinder 45"/>
              <p:cNvCxnSpPr/>
              <p:nvPr/>
            </p:nvCxnSpPr>
            <p:spPr bwMode="hidden">
              <a:xfrm rot="16200000" flipH="1">
                <a:off x="4928792" y="-146810"/>
                <a:ext cx="5697520" cy="563033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uppieren 46"/>
              <p:cNvGrpSpPr/>
              <p:nvPr/>
            </p:nvGrpSpPr>
            <p:grpSpPr bwMode="hidden">
              <a:xfrm>
                <a:off x="6139255" y="-178564"/>
                <a:ext cx="4424209" cy="4425682"/>
                <a:chOff x="6139255" y="-178564"/>
                <a:chExt cx="4424209" cy="4425682"/>
              </a:xfrm>
            </p:grpSpPr>
            <p:cxnSp>
              <p:nvCxnSpPr>
                <p:cNvPr id="104" name="Gerader Verbinder 52"/>
                <p:cNvCxnSpPr/>
                <p:nvPr/>
              </p:nvCxnSpPr>
              <p:spPr bwMode="hidden">
                <a:xfrm rot="16200000" flipH="1">
                  <a:off x="6138518" y="-177827"/>
                  <a:ext cx="4425682" cy="4424207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Gerader Verbinder 53"/>
                <p:cNvCxnSpPr/>
                <p:nvPr/>
              </p:nvCxnSpPr>
              <p:spPr bwMode="hidden">
                <a:xfrm rot="16200000" flipH="1">
                  <a:off x="7357718" y="-177827"/>
                  <a:ext cx="3206482" cy="3205007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Gerader Verbinder 54"/>
                <p:cNvCxnSpPr/>
                <p:nvPr/>
              </p:nvCxnSpPr>
              <p:spPr bwMode="hidden">
                <a:xfrm rot="16200000" flipH="1">
                  <a:off x="8587899" y="-166846"/>
                  <a:ext cx="1986486" cy="196464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Gerader Verbinder 55"/>
                <p:cNvCxnSpPr/>
                <p:nvPr/>
              </p:nvCxnSpPr>
              <p:spPr bwMode="hidden">
                <a:xfrm rot="16200000" flipH="1">
                  <a:off x="9813027" y="-164306"/>
                  <a:ext cx="763899" cy="73697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Gerader Verbinder 47"/>
              <p:cNvCxnSpPr/>
              <p:nvPr/>
            </p:nvCxnSpPr>
            <p:spPr bwMode="hidden">
              <a:xfrm rot="16200000" flipV="1">
                <a:off x="1412138" y="2439597"/>
                <a:ext cx="3689964" cy="368126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48"/>
              <p:cNvCxnSpPr/>
              <p:nvPr/>
            </p:nvCxnSpPr>
            <p:spPr bwMode="hidden">
              <a:xfrm rot="16200000" flipV="1">
                <a:off x="1407918" y="3646087"/>
                <a:ext cx="2487694" cy="2470556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49"/>
              <p:cNvCxnSpPr/>
              <p:nvPr/>
            </p:nvCxnSpPr>
            <p:spPr bwMode="hidden">
              <a:xfrm rot="10800000">
                <a:off x="1416488" y="4893972"/>
                <a:ext cx="1242465" cy="123124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50"/>
              <p:cNvCxnSpPr/>
              <p:nvPr/>
            </p:nvCxnSpPr>
            <p:spPr bwMode="hidden">
              <a:xfrm rot="16200000" flipV="1">
                <a:off x="1416423" y="6075984"/>
                <a:ext cx="49294" cy="49164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uppieren 24"/>
            <p:cNvGrpSpPr/>
            <p:nvPr userDrawn="1"/>
          </p:nvGrpSpPr>
          <p:grpSpPr bwMode="hidden">
            <a:xfrm flipH="1">
              <a:off x="1416488" y="-199819"/>
              <a:ext cx="9172373" cy="6325036"/>
              <a:chOff x="1603139" y="-199819"/>
              <a:chExt cx="9172373" cy="6325036"/>
            </a:xfrm>
          </p:grpSpPr>
          <p:cxnSp>
            <p:nvCxnSpPr>
              <p:cNvPr id="81" name="Gerader Verbinder 25"/>
              <p:cNvCxnSpPr/>
              <p:nvPr/>
            </p:nvCxnSpPr>
            <p:spPr bwMode="hidden">
              <a:xfrm rot="16200000" flipH="1">
                <a:off x="1613650" y="1425671"/>
                <a:ext cx="4714428" cy="468465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26"/>
              <p:cNvCxnSpPr/>
              <p:nvPr/>
            </p:nvCxnSpPr>
            <p:spPr bwMode="hidden">
              <a:xfrm rot="16200000" flipH="1">
                <a:off x="1611468" y="200184"/>
                <a:ext cx="5942096" cy="590796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r Verbinder 27"/>
              <p:cNvCxnSpPr/>
              <p:nvPr/>
            </p:nvCxnSpPr>
            <p:spPr bwMode="hidden">
              <a:xfrm rot="16200000" flipH="1">
                <a:off x="2467063" y="-160793"/>
                <a:ext cx="6302982" cy="626902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28"/>
              <p:cNvCxnSpPr/>
              <p:nvPr/>
            </p:nvCxnSpPr>
            <p:spPr bwMode="hidden">
              <a:xfrm rot="16200000" flipH="1">
                <a:off x="3683899" y="-162658"/>
                <a:ext cx="6302982" cy="6272763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29"/>
              <p:cNvCxnSpPr/>
              <p:nvPr/>
            </p:nvCxnSpPr>
            <p:spPr bwMode="hidden">
              <a:xfrm rot="10800000" flipH="1" flipV="1">
                <a:off x="4926677" y="-178565"/>
                <a:ext cx="5848835" cy="5839615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uppieren 30"/>
              <p:cNvGrpSpPr/>
              <p:nvPr userDrawn="1"/>
            </p:nvGrpSpPr>
            <p:grpSpPr bwMode="hidden">
              <a:xfrm>
                <a:off x="6128944" y="-199819"/>
                <a:ext cx="4646568" cy="4667069"/>
                <a:chOff x="6128944" y="-199819"/>
                <a:chExt cx="4646568" cy="4667069"/>
              </a:xfrm>
            </p:grpSpPr>
            <p:cxnSp>
              <p:nvCxnSpPr>
                <p:cNvPr id="90" name="Gerader Verbinder 36"/>
                <p:cNvCxnSpPr/>
                <p:nvPr userDrawn="1"/>
              </p:nvCxnSpPr>
              <p:spPr bwMode="hidden">
                <a:xfrm rot="16200000" flipH="1">
                  <a:off x="6118693" y="-189568"/>
                  <a:ext cx="4667069" cy="464656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Gerader Verbinder 37"/>
                <p:cNvCxnSpPr/>
                <p:nvPr userDrawn="1"/>
              </p:nvCxnSpPr>
              <p:spPr bwMode="hidden">
                <a:xfrm rot="16200000" flipH="1">
                  <a:off x="7345301" y="-190627"/>
                  <a:ext cx="3437288" cy="342313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Gerader Verbinder 38"/>
                <p:cNvCxnSpPr/>
                <p:nvPr userDrawn="1"/>
              </p:nvCxnSpPr>
              <p:spPr bwMode="hidden">
                <a:xfrm rot="16200000" flipH="1">
                  <a:off x="8576661" y="-166825"/>
                  <a:ext cx="2214934" cy="218276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Gerader Verbinder 39"/>
                <p:cNvCxnSpPr/>
                <p:nvPr userDrawn="1"/>
              </p:nvCxnSpPr>
              <p:spPr bwMode="hidden">
                <a:xfrm rot="16200000" flipH="1">
                  <a:off x="9790146" y="-184181"/>
                  <a:ext cx="990230" cy="98050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Gerader Verbinder 31"/>
              <p:cNvCxnSpPr/>
              <p:nvPr userDrawn="1"/>
            </p:nvCxnSpPr>
            <p:spPr bwMode="hidden">
              <a:xfrm rot="16200000" flipV="1">
                <a:off x="1608937" y="2637735"/>
                <a:ext cx="3507078" cy="346787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32"/>
              <p:cNvCxnSpPr/>
              <p:nvPr/>
            </p:nvCxnSpPr>
            <p:spPr bwMode="hidden">
              <a:xfrm flipH="1" flipV="1">
                <a:off x="1628537" y="3866118"/>
                <a:ext cx="2263378" cy="2259094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33"/>
              <p:cNvCxnSpPr/>
              <p:nvPr/>
            </p:nvCxnSpPr>
            <p:spPr bwMode="hidden">
              <a:xfrm rot="16200000" flipV="1">
                <a:off x="1599314" y="5067980"/>
                <a:ext cx="1061060" cy="105341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6480000"/>
            <a:ext cx="53892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522000" y="190800"/>
            <a:ext cx="8077488" cy="906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pic>
        <p:nvPicPr>
          <p:cNvPr id="56" name="Bild 5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52" y="1202267"/>
            <a:ext cx="7159113" cy="4782063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57" name="Bildplatzhalter 2"/>
          <p:cNvSpPr>
            <a:spLocks noGrp="1"/>
          </p:cNvSpPr>
          <p:nvPr>
            <p:ph type="pic" idx="1"/>
          </p:nvPr>
        </p:nvSpPr>
        <p:spPr>
          <a:xfrm>
            <a:off x="1136692" y="1522593"/>
            <a:ext cx="6963513" cy="4311044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108" name="Rechteck 107"/>
          <p:cNvSpPr/>
          <p:nvPr userDrawn="1"/>
        </p:nvSpPr>
        <p:spPr>
          <a:xfrm>
            <a:off x="1622657" y="1374775"/>
            <a:ext cx="1438043" cy="85725"/>
          </a:xfrm>
          <a:prstGeom prst="rect">
            <a:avLst/>
          </a:prstGeom>
          <a:solidFill>
            <a:srgbClr val="EDE9E0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de-DE" sz="1000" smtClean="0">
              <a:solidFill>
                <a:schemeClr val="tx2"/>
              </a:solidFill>
            </a:endParaRPr>
          </a:p>
        </p:txBody>
      </p:sp>
      <p:sp>
        <p:nvSpPr>
          <p:cNvPr id="109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54014" y="1358553"/>
            <a:ext cx="1335886" cy="129809"/>
          </a:xfrm>
        </p:spPr>
        <p:txBody>
          <a:bodyPr/>
          <a:lstStyle>
            <a:lvl1pPr marL="0" indent="0">
              <a:buFontTx/>
              <a:buNone/>
              <a:defRPr sz="6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1pPr>
            <a:lvl2pPr marL="234000" indent="0">
              <a:buFontTx/>
              <a:buNone/>
              <a:defRPr sz="6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2pPr>
            <a:lvl3pPr marL="468000" indent="0">
              <a:buFontTx/>
              <a:buNone/>
              <a:defRPr sz="6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3pPr>
            <a:lvl4pPr marL="702000" indent="0">
              <a:buFontTx/>
              <a:buNone/>
              <a:defRPr sz="6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4pPr>
            <a:lvl5pPr marL="936000" indent="0">
              <a:buFontTx/>
              <a:buNone/>
              <a:defRPr sz="6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18332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shot Großansicht – Blauer HG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pieren 6"/>
          <p:cNvGrpSpPr/>
          <p:nvPr userDrawn="1"/>
        </p:nvGrpSpPr>
        <p:grpSpPr bwMode="hidden">
          <a:xfrm>
            <a:off x="-9326" y="3149"/>
            <a:ext cx="9146976" cy="6865936"/>
            <a:chOff x="1416487" y="0"/>
            <a:chExt cx="9146976" cy="6865936"/>
          </a:xfrm>
        </p:grpSpPr>
        <p:cxnSp>
          <p:nvCxnSpPr>
            <p:cNvPr id="57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22"/>
            <p:cNvCxnSpPr/>
            <p:nvPr/>
          </p:nvCxnSpPr>
          <p:spPr bwMode="hidden">
            <a:xfrm>
              <a:off x="1416487" y="650996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uppieren 23"/>
            <p:cNvGrpSpPr/>
            <p:nvPr userDrawn="1"/>
          </p:nvGrpSpPr>
          <p:grpSpPr bwMode="hidden">
            <a:xfrm>
              <a:off x="1416487" y="0"/>
              <a:ext cx="9146976" cy="6865936"/>
              <a:chOff x="1416487" y="0"/>
              <a:chExt cx="9146976" cy="6865936"/>
            </a:xfrm>
          </p:grpSpPr>
          <p:cxnSp>
            <p:nvCxnSpPr>
              <p:cNvPr id="87" name="Gerader Verbinder 41"/>
              <p:cNvCxnSpPr/>
              <p:nvPr/>
            </p:nvCxnSpPr>
            <p:spPr bwMode="hidden">
              <a:xfrm>
                <a:off x="1416487" y="1199118"/>
                <a:ext cx="5624869" cy="5658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44"/>
              <p:cNvCxnSpPr/>
              <p:nvPr/>
            </p:nvCxnSpPr>
            <p:spPr bwMode="hidden">
              <a:xfrm>
                <a:off x="3885119" y="0"/>
                <a:ext cx="6678344" cy="669133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r Verbinder 45"/>
              <p:cNvCxnSpPr/>
              <p:nvPr/>
            </p:nvCxnSpPr>
            <p:spPr bwMode="hidden">
              <a:xfrm>
                <a:off x="5106502" y="0"/>
                <a:ext cx="5456961" cy="549171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uppieren 46"/>
              <p:cNvGrpSpPr/>
              <p:nvPr/>
            </p:nvGrpSpPr>
            <p:grpSpPr bwMode="hidden">
              <a:xfrm>
                <a:off x="6327885" y="0"/>
                <a:ext cx="4235578" cy="4247118"/>
                <a:chOff x="6327885" y="0"/>
                <a:chExt cx="4235578" cy="4247118"/>
              </a:xfrm>
            </p:grpSpPr>
            <p:cxnSp>
              <p:nvCxnSpPr>
                <p:cNvPr id="97" name="Gerader Verbinder 52"/>
                <p:cNvCxnSpPr/>
                <p:nvPr/>
              </p:nvCxnSpPr>
              <p:spPr bwMode="hidden">
                <a:xfrm>
                  <a:off x="6327885" y="0"/>
                  <a:ext cx="4235578" cy="42471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Gerader Verbinder 53"/>
                <p:cNvCxnSpPr/>
                <p:nvPr/>
              </p:nvCxnSpPr>
              <p:spPr bwMode="hidden">
                <a:xfrm>
                  <a:off x="7549268" y="0"/>
                  <a:ext cx="3014195" cy="30279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Gerader Verbinder 54"/>
                <p:cNvCxnSpPr/>
                <p:nvPr/>
              </p:nvCxnSpPr>
              <p:spPr bwMode="hidden">
                <a:xfrm>
                  <a:off x="8772997" y="0"/>
                  <a:ext cx="1790466" cy="18087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Gerader Verbinder 55"/>
                <p:cNvCxnSpPr/>
                <p:nvPr/>
              </p:nvCxnSpPr>
              <p:spPr bwMode="hidden">
                <a:xfrm>
                  <a:off x="9982200" y="0"/>
                  <a:ext cx="581263" cy="58613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3" name="Gerader Verbinder 47"/>
              <p:cNvCxnSpPr/>
              <p:nvPr/>
            </p:nvCxnSpPr>
            <p:spPr bwMode="hidden">
              <a:xfrm flipH="1" flipV="1">
                <a:off x="1416487" y="2435251"/>
                <a:ext cx="4412324" cy="44227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48"/>
              <p:cNvCxnSpPr/>
              <p:nvPr/>
            </p:nvCxnSpPr>
            <p:spPr bwMode="hidden">
              <a:xfrm flipH="1" flipV="1">
                <a:off x="1416487" y="3637518"/>
                <a:ext cx="3198294" cy="32204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49"/>
              <p:cNvCxnSpPr/>
              <p:nvPr/>
            </p:nvCxnSpPr>
            <p:spPr bwMode="hidden">
              <a:xfrm flipH="1" flipV="1">
                <a:off x="1419463" y="4892701"/>
                <a:ext cx="1978958" cy="196215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50"/>
              <p:cNvCxnSpPr/>
              <p:nvPr/>
            </p:nvCxnSpPr>
            <p:spPr bwMode="hidden">
              <a:xfrm flipH="1" flipV="1">
                <a:off x="1416487" y="6075920"/>
                <a:ext cx="780008" cy="790016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pieren 24"/>
            <p:cNvGrpSpPr/>
            <p:nvPr userDrawn="1"/>
          </p:nvGrpSpPr>
          <p:grpSpPr bwMode="hidden">
            <a:xfrm flipH="1">
              <a:off x="1416487" y="0"/>
              <a:ext cx="9146976" cy="6858000"/>
              <a:chOff x="1628537" y="0"/>
              <a:chExt cx="9146976" cy="6858000"/>
            </a:xfrm>
          </p:grpSpPr>
          <p:cxnSp>
            <p:nvCxnSpPr>
              <p:cNvPr id="73" name="Gerader Verbinder 25"/>
              <p:cNvCxnSpPr/>
              <p:nvPr/>
            </p:nvCxnSpPr>
            <p:spPr bwMode="hidden">
              <a:xfrm>
                <a:off x="1628537" y="1410784"/>
                <a:ext cx="5412818" cy="5447216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26"/>
              <p:cNvCxnSpPr/>
              <p:nvPr/>
            </p:nvCxnSpPr>
            <p:spPr bwMode="hidden">
              <a:xfrm>
                <a:off x="1628537" y="183118"/>
                <a:ext cx="6636547" cy="6674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29"/>
              <p:cNvCxnSpPr/>
              <p:nvPr/>
            </p:nvCxnSpPr>
            <p:spPr bwMode="hidden">
              <a:xfrm>
                <a:off x="5101987" y="6350"/>
                <a:ext cx="5673526" cy="569915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uppieren 30"/>
              <p:cNvGrpSpPr/>
              <p:nvPr/>
            </p:nvGrpSpPr>
            <p:grpSpPr bwMode="hidden">
              <a:xfrm>
                <a:off x="6327884" y="0"/>
                <a:ext cx="4447629" cy="4467251"/>
                <a:chOff x="6327884" y="0"/>
                <a:chExt cx="4447629" cy="4467251"/>
              </a:xfrm>
            </p:grpSpPr>
            <p:cxnSp>
              <p:nvCxnSpPr>
                <p:cNvPr id="83" name="Gerader Verbinder 36"/>
                <p:cNvCxnSpPr/>
                <p:nvPr/>
              </p:nvCxnSpPr>
              <p:spPr bwMode="hidden">
                <a:xfrm>
                  <a:off x="6327884" y="0"/>
                  <a:ext cx="4447629" cy="446725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Gerader Verbinder 37"/>
                <p:cNvCxnSpPr/>
                <p:nvPr/>
              </p:nvCxnSpPr>
              <p:spPr bwMode="hidden">
                <a:xfrm>
                  <a:off x="7549268" y="0"/>
                  <a:ext cx="3226245" cy="32395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Gerader Verbinder 38"/>
                <p:cNvCxnSpPr/>
                <p:nvPr/>
              </p:nvCxnSpPr>
              <p:spPr bwMode="hidden">
                <a:xfrm>
                  <a:off x="8772996" y="0"/>
                  <a:ext cx="2002517" cy="2032026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Gerader Verbinder 39"/>
                <p:cNvCxnSpPr/>
                <p:nvPr/>
              </p:nvCxnSpPr>
              <p:spPr bwMode="hidden">
                <a:xfrm>
                  <a:off x="9982200" y="0"/>
                  <a:ext cx="793313" cy="8011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Gerader Verbinder 31"/>
              <p:cNvCxnSpPr/>
              <p:nvPr userDrawn="1"/>
            </p:nvCxnSpPr>
            <p:spPr bwMode="hidden">
              <a:xfrm flipH="1" flipV="1">
                <a:off x="1628537" y="2618131"/>
                <a:ext cx="4200273" cy="423986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32"/>
              <p:cNvCxnSpPr/>
              <p:nvPr/>
            </p:nvCxnSpPr>
            <p:spPr bwMode="hidden">
              <a:xfrm flipH="1" flipV="1">
                <a:off x="1628537" y="3866118"/>
                <a:ext cx="2986243" cy="29918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33"/>
              <p:cNvCxnSpPr/>
              <p:nvPr/>
            </p:nvCxnSpPr>
            <p:spPr bwMode="hidden">
              <a:xfrm flipH="1" flipV="1">
                <a:off x="1628537" y="5059918"/>
                <a:ext cx="1769881" cy="179808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34"/>
              <p:cNvCxnSpPr/>
              <p:nvPr/>
            </p:nvCxnSpPr>
            <p:spPr bwMode="hidden">
              <a:xfrm flipH="1" flipV="1">
                <a:off x="1628537" y="6296051"/>
                <a:ext cx="567958" cy="5619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2000" y="190800"/>
            <a:ext cx="8077488" cy="9064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pic>
        <p:nvPicPr>
          <p:cNvPr id="54" name="Bild 5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6459430"/>
            <a:ext cx="1217809" cy="240555"/>
          </a:xfrm>
          <a:prstGeom prst="rect">
            <a:avLst/>
          </a:prstGeom>
        </p:spPr>
      </p:pic>
      <p:pic>
        <p:nvPicPr>
          <p:cNvPr id="55" name="Picture 1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0741" y="6433200"/>
            <a:ext cx="648970" cy="267970"/>
          </a:xfrm>
          <a:prstGeom prst="rect">
            <a:avLst/>
          </a:prstGeom>
          <a:noFill/>
          <a:effectLst/>
        </p:spPr>
      </p:pic>
      <p:sp>
        <p:nvSpPr>
          <p:cNvPr id="10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6480000"/>
            <a:ext cx="51120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  <p:sp>
        <p:nvSpPr>
          <p:cNvPr id="101" name="Rechteck 100"/>
          <p:cNvSpPr/>
          <p:nvPr userDrawn="1"/>
        </p:nvSpPr>
        <p:spPr>
          <a:xfrm>
            <a:off x="8640000" y="6480000"/>
            <a:ext cx="249279" cy="2052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pic>
        <p:nvPicPr>
          <p:cNvPr id="104" name="Bild 10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52" y="1202267"/>
            <a:ext cx="7159113" cy="4782063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105" name="Bildplatzhalter 2"/>
          <p:cNvSpPr>
            <a:spLocks noGrp="1"/>
          </p:cNvSpPr>
          <p:nvPr>
            <p:ph type="pic" idx="1"/>
          </p:nvPr>
        </p:nvSpPr>
        <p:spPr>
          <a:xfrm>
            <a:off x="1136692" y="1522593"/>
            <a:ext cx="6963513" cy="4311044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1622657" y="1374775"/>
            <a:ext cx="1438043" cy="85725"/>
          </a:xfrm>
          <a:prstGeom prst="rect">
            <a:avLst/>
          </a:prstGeom>
          <a:solidFill>
            <a:srgbClr val="EDE9E0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de-DE" sz="1000" smtClean="0">
              <a:solidFill>
                <a:schemeClr val="tx2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54014" y="1358553"/>
            <a:ext cx="1335886" cy="129809"/>
          </a:xfrm>
        </p:spPr>
        <p:txBody>
          <a:bodyPr/>
          <a:lstStyle>
            <a:lvl1pPr marL="0" indent="0">
              <a:buFontTx/>
              <a:buNone/>
              <a:defRPr sz="6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1pPr>
            <a:lvl2pPr marL="234000" indent="0">
              <a:buFontTx/>
              <a:buNone/>
              <a:defRPr sz="6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2pPr>
            <a:lvl3pPr marL="468000" indent="0">
              <a:buFontTx/>
              <a:buNone/>
              <a:defRPr sz="6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3pPr>
            <a:lvl4pPr marL="702000" indent="0">
              <a:buFontTx/>
              <a:buNone/>
              <a:defRPr sz="6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4pPr>
            <a:lvl5pPr marL="936000" indent="0">
              <a:buFontTx/>
              <a:buNone/>
              <a:defRPr sz="6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1477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shots mit Text - Laptop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6"/>
          <p:cNvGrpSpPr/>
          <p:nvPr userDrawn="1"/>
        </p:nvGrpSpPr>
        <p:grpSpPr bwMode="hidden">
          <a:xfrm>
            <a:off x="-2976" y="0"/>
            <a:ext cx="9146976" cy="6861149"/>
            <a:chOff x="1416487" y="-3149"/>
            <a:chExt cx="9146976" cy="6861149"/>
          </a:xfrm>
        </p:grpSpPr>
        <p:cxnSp>
          <p:nvCxnSpPr>
            <p:cNvPr id="13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2"/>
            <p:cNvCxnSpPr/>
            <p:nvPr/>
          </p:nvCxnSpPr>
          <p:spPr bwMode="hidden">
            <a:xfrm>
              <a:off x="1416487" y="650996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ieren 23"/>
            <p:cNvGrpSpPr/>
            <p:nvPr userDrawn="1"/>
          </p:nvGrpSpPr>
          <p:grpSpPr bwMode="hidden">
            <a:xfrm>
              <a:off x="1416487" y="0"/>
              <a:ext cx="9146976" cy="6858000"/>
              <a:chOff x="1416487" y="0"/>
              <a:chExt cx="9146976" cy="6858000"/>
            </a:xfrm>
          </p:grpSpPr>
          <p:cxnSp>
            <p:nvCxnSpPr>
              <p:cNvPr id="43" name="Gerader Verbinder 41"/>
              <p:cNvCxnSpPr/>
              <p:nvPr/>
            </p:nvCxnSpPr>
            <p:spPr bwMode="hidden">
              <a:xfrm>
                <a:off x="1416487" y="1199118"/>
                <a:ext cx="5624869" cy="5658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4"/>
              <p:cNvCxnSpPr/>
              <p:nvPr/>
            </p:nvCxnSpPr>
            <p:spPr bwMode="hidden">
              <a:xfrm>
                <a:off x="3885119" y="0"/>
                <a:ext cx="6678344" cy="669133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5"/>
              <p:cNvCxnSpPr/>
              <p:nvPr/>
            </p:nvCxnSpPr>
            <p:spPr bwMode="hidden">
              <a:xfrm>
                <a:off x="5106502" y="0"/>
                <a:ext cx="5456961" cy="549171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ieren 46"/>
              <p:cNvGrpSpPr/>
              <p:nvPr/>
            </p:nvGrpSpPr>
            <p:grpSpPr bwMode="hidden">
              <a:xfrm>
                <a:off x="6327885" y="0"/>
                <a:ext cx="4235578" cy="4247118"/>
                <a:chOff x="6327885" y="0"/>
                <a:chExt cx="4235578" cy="4247118"/>
              </a:xfrm>
            </p:grpSpPr>
            <p:cxnSp>
              <p:nvCxnSpPr>
                <p:cNvPr id="53" name="Gerader Verbinder 52"/>
                <p:cNvCxnSpPr/>
                <p:nvPr/>
              </p:nvCxnSpPr>
              <p:spPr bwMode="hidden">
                <a:xfrm>
                  <a:off x="6327885" y="0"/>
                  <a:ext cx="4235578" cy="42471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7549268" y="0"/>
                  <a:ext cx="3014195" cy="30279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8772997" y="0"/>
                  <a:ext cx="1790466" cy="18087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9982200" y="0"/>
                  <a:ext cx="581263" cy="58613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Gerader Verbinder 47"/>
              <p:cNvCxnSpPr/>
              <p:nvPr/>
            </p:nvCxnSpPr>
            <p:spPr bwMode="hidden">
              <a:xfrm flipH="1" flipV="1">
                <a:off x="1416487" y="2435251"/>
                <a:ext cx="4412324" cy="44227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8"/>
              <p:cNvCxnSpPr/>
              <p:nvPr/>
            </p:nvCxnSpPr>
            <p:spPr bwMode="hidden">
              <a:xfrm flipH="1" flipV="1">
                <a:off x="1416487" y="3637518"/>
                <a:ext cx="3198294" cy="32204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49"/>
              <p:cNvCxnSpPr/>
              <p:nvPr/>
            </p:nvCxnSpPr>
            <p:spPr bwMode="hidden">
              <a:xfrm flipH="1" flipV="1">
                <a:off x="1431681" y="4893971"/>
                <a:ext cx="1966738" cy="196402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0"/>
              <p:cNvCxnSpPr/>
              <p:nvPr/>
            </p:nvCxnSpPr>
            <p:spPr bwMode="hidden">
              <a:xfrm flipH="1" flipV="1">
                <a:off x="1416487" y="6075919"/>
                <a:ext cx="733226" cy="78208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ieren 24"/>
            <p:cNvGrpSpPr/>
            <p:nvPr userDrawn="1"/>
          </p:nvGrpSpPr>
          <p:grpSpPr bwMode="hidden">
            <a:xfrm flipH="1">
              <a:off x="1416487" y="-3149"/>
              <a:ext cx="9146976" cy="6861149"/>
              <a:chOff x="1628537" y="-3149"/>
              <a:chExt cx="9146976" cy="6861149"/>
            </a:xfrm>
          </p:grpSpPr>
          <p:cxnSp>
            <p:nvCxnSpPr>
              <p:cNvPr id="29" name="Gerader Verbinder 25"/>
              <p:cNvCxnSpPr/>
              <p:nvPr/>
            </p:nvCxnSpPr>
            <p:spPr bwMode="hidden">
              <a:xfrm>
                <a:off x="1628537" y="1410784"/>
                <a:ext cx="5412818" cy="5447216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6"/>
              <p:cNvCxnSpPr/>
              <p:nvPr/>
            </p:nvCxnSpPr>
            <p:spPr bwMode="hidden">
              <a:xfrm>
                <a:off x="1628537" y="183118"/>
                <a:ext cx="6636547" cy="6674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29"/>
              <p:cNvCxnSpPr/>
              <p:nvPr/>
            </p:nvCxnSpPr>
            <p:spPr bwMode="hidden">
              <a:xfrm>
                <a:off x="5101987" y="-3149"/>
                <a:ext cx="5658332" cy="570865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uppieren 30"/>
              <p:cNvGrpSpPr/>
              <p:nvPr/>
            </p:nvGrpSpPr>
            <p:grpSpPr bwMode="hidden">
              <a:xfrm>
                <a:off x="6327884" y="0"/>
                <a:ext cx="4447629" cy="4467251"/>
                <a:chOff x="6327884" y="0"/>
                <a:chExt cx="4447629" cy="4467251"/>
              </a:xfrm>
            </p:grpSpPr>
            <p:cxnSp>
              <p:nvCxnSpPr>
                <p:cNvPr id="39" name="Gerader Verbinder 36"/>
                <p:cNvCxnSpPr/>
                <p:nvPr/>
              </p:nvCxnSpPr>
              <p:spPr bwMode="hidden">
                <a:xfrm>
                  <a:off x="6327884" y="0"/>
                  <a:ext cx="4447629" cy="446725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7"/>
                <p:cNvCxnSpPr/>
                <p:nvPr/>
              </p:nvCxnSpPr>
              <p:spPr bwMode="hidden">
                <a:xfrm>
                  <a:off x="7549268" y="0"/>
                  <a:ext cx="3226245" cy="32395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38"/>
                <p:cNvCxnSpPr/>
                <p:nvPr/>
              </p:nvCxnSpPr>
              <p:spPr bwMode="hidden">
                <a:xfrm>
                  <a:off x="8772996" y="0"/>
                  <a:ext cx="2002517" cy="2032026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39"/>
                <p:cNvCxnSpPr/>
                <p:nvPr/>
              </p:nvCxnSpPr>
              <p:spPr bwMode="hidden">
                <a:xfrm>
                  <a:off x="9982200" y="0"/>
                  <a:ext cx="793313" cy="8011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Gerader Verbinder 31"/>
              <p:cNvCxnSpPr/>
              <p:nvPr userDrawn="1"/>
            </p:nvCxnSpPr>
            <p:spPr bwMode="hidden">
              <a:xfrm flipH="1" flipV="1">
                <a:off x="1628537" y="2618131"/>
                <a:ext cx="4200273" cy="423986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2"/>
              <p:cNvCxnSpPr/>
              <p:nvPr/>
            </p:nvCxnSpPr>
            <p:spPr bwMode="hidden">
              <a:xfrm flipH="1" flipV="1">
                <a:off x="1628537" y="3866118"/>
                <a:ext cx="2986243" cy="29918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3"/>
              <p:cNvCxnSpPr/>
              <p:nvPr/>
            </p:nvCxnSpPr>
            <p:spPr bwMode="hidden">
              <a:xfrm flipH="1" flipV="1">
                <a:off x="1628537" y="5059918"/>
                <a:ext cx="1769881" cy="179808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4"/>
              <p:cNvCxnSpPr/>
              <p:nvPr/>
            </p:nvCxnSpPr>
            <p:spPr bwMode="hidden">
              <a:xfrm flipH="1" flipV="1">
                <a:off x="1628537" y="6296051"/>
                <a:ext cx="567958" cy="5619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Rechteck 57"/>
          <p:cNvSpPr/>
          <p:nvPr userDrawn="1"/>
        </p:nvSpPr>
        <p:spPr>
          <a:xfrm>
            <a:off x="8640000" y="6480000"/>
            <a:ext cx="249279" cy="2052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pic>
        <p:nvPicPr>
          <p:cNvPr id="60" name="Bild 5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6459430"/>
            <a:ext cx="1217809" cy="240555"/>
          </a:xfrm>
          <a:prstGeom prst="rect">
            <a:avLst/>
          </a:prstGeom>
        </p:spPr>
      </p:pic>
      <p:pic>
        <p:nvPicPr>
          <p:cNvPr id="61" name="Picture 1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0741" y="6433200"/>
            <a:ext cx="648970" cy="267970"/>
          </a:xfrm>
          <a:prstGeom prst="rect">
            <a:avLst/>
          </a:prstGeom>
          <a:noFill/>
          <a:effectLst/>
        </p:spPr>
      </p:pic>
      <p:sp>
        <p:nvSpPr>
          <p:cNvPr id="6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6480000"/>
            <a:ext cx="53892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06" y="610539"/>
            <a:ext cx="4057369" cy="2468272"/>
          </a:xfrm>
          <a:prstGeom prst="rect">
            <a:avLst/>
          </a:prstGeom>
          <a:effectLst/>
        </p:spPr>
      </p:pic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885856" y="760624"/>
            <a:ext cx="3080583" cy="1938126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/>
          </p:nvPr>
        </p:nvSpPr>
        <p:spPr>
          <a:xfrm>
            <a:off x="4711700" y="2546350"/>
            <a:ext cx="3894138" cy="3320172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000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</p:txBody>
      </p:sp>
      <p:pic>
        <p:nvPicPr>
          <p:cNvPr id="63" name="Bild 6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06" y="3446132"/>
            <a:ext cx="4057369" cy="2468272"/>
          </a:xfrm>
          <a:prstGeom prst="rect">
            <a:avLst/>
          </a:prstGeom>
          <a:effectLst/>
        </p:spPr>
      </p:pic>
      <p:sp>
        <p:nvSpPr>
          <p:cNvPr id="64" name="Bildplatzhalter 2"/>
          <p:cNvSpPr>
            <a:spLocks noGrp="1"/>
          </p:cNvSpPr>
          <p:nvPr>
            <p:ph type="pic" idx="12"/>
          </p:nvPr>
        </p:nvSpPr>
        <p:spPr>
          <a:xfrm>
            <a:off x="885856" y="3596217"/>
            <a:ext cx="3080583" cy="1938126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711700" y="2330450"/>
            <a:ext cx="3906838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1700" y="603251"/>
            <a:ext cx="3894138" cy="15367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9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s mit Text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pieren 6"/>
          <p:cNvGrpSpPr/>
          <p:nvPr userDrawn="1"/>
        </p:nvGrpSpPr>
        <p:grpSpPr bwMode="hidden">
          <a:xfrm>
            <a:off x="-21966" y="-20462"/>
            <a:ext cx="9195594" cy="6342270"/>
            <a:chOff x="1397123" y="-199819"/>
            <a:chExt cx="9195594" cy="6342270"/>
          </a:xfrm>
        </p:grpSpPr>
        <p:cxnSp>
          <p:nvCxnSpPr>
            <p:cNvPr id="66" name="Gerader Verbinder 8"/>
            <p:cNvCxnSpPr/>
            <p:nvPr/>
          </p:nvCxnSpPr>
          <p:spPr bwMode="hidden">
            <a:xfrm rot="5400000">
              <a:off x="-1322471" y="2972614"/>
              <a:ext cx="6303778" cy="142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9"/>
            <p:cNvCxnSpPr/>
            <p:nvPr/>
          </p:nvCxnSpPr>
          <p:spPr bwMode="hidden">
            <a:xfrm rot="5400000">
              <a:off x="-103332" y="2972613"/>
              <a:ext cx="6303776" cy="142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r Verbinder 10"/>
            <p:cNvCxnSpPr/>
            <p:nvPr/>
          </p:nvCxnSpPr>
          <p:spPr bwMode="hidden">
            <a:xfrm rot="5400000">
              <a:off x="1116121" y="2973724"/>
              <a:ext cx="6302980" cy="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11"/>
            <p:cNvCxnSpPr/>
            <p:nvPr/>
          </p:nvCxnSpPr>
          <p:spPr bwMode="hidden">
            <a:xfrm rot="5400000">
              <a:off x="2332689" y="2971151"/>
              <a:ext cx="6308120" cy="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12"/>
            <p:cNvCxnSpPr/>
            <p:nvPr/>
          </p:nvCxnSpPr>
          <p:spPr bwMode="hidden">
            <a:xfrm rot="5400000">
              <a:off x="3553223" y="2972552"/>
              <a:ext cx="6303778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13"/>
            <p:cNvCxnSpPr/>
            <p:nvPr/>
          </p:nvCxnSpPr>
          <p:spPr bwMode="hidden">
            <a:xfrm rot="5400000">
              <a:off x="4772758" y="2972948"/>
              <a:ext cx="6302982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r Verbinder 14"/>
            <p:cNvCxnSpPr/>
            <p:nvPr/>
          </p:nvCxnSpPr>
          <p:spPr bwMode="hidden">
            <a:xfrm rot="5400000">
              <a:off x="5992692" y="2972949"/>
              <a:ext cx="6302980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r Verbinder 15"/>
            <p:cNvCxnSpPr/>
            <p:nvPr/>
          </p:nvCxnSpPr>
          <p:spPr bwMode="hidden">
            <a:xfrm rot="5400000">
              <a:off x="7211034" y="2972155"/>
              <a:ext cx="6304572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uppieren 23"/>
            <p:cNvGrpSpPr/>
            <p:nvPr userDrawn="1"/>
          </p:nvGrpSpPr>
          <p:grpSpPr bwMode="hidden">
            <a:xfrm>
              <a:off x="1397123" y="-189416"/>
              <a:ext cx="9195594" cy="6331867"/>
              <a:chOff x="1397123" y="-189416"/>
              <a:chExt cx="9195594" cy="6331867"/>
            </a:xfrm>
          </p:grpSpPr>
          <p:cxnSp>
            <p:nvCxnSpPr>
              <p:cNvPr id="94" name="Gerader Verbinder 41"/>
              <p:cNvCxnSpPr/>
              <p:nvPr/>
            </p:nvCxnSpPr>
            <p:spPr bwMode="hidden">
              <a:xfrm rot="16200000" flipH="1">
                <a:off x="1397221" y="1218383"/>
                <a:ext cx="4943335" cy="490480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42"/>
              <p:cNvCxnSpPr/>
              <p:nvPr/>
            </p:nvCxnSpPr>
            <p:spPr bwMode="hidden">
              <a:xfrm rot="16200000" flipH="1">
                <a:off x="1377692" y="-32926"/>
                <a:ext cx="6177570" cy="613870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43"/>
              <p:cNvCxnSpPr/>
              <p:nvPr/>
            </p:nvCxnSpPr>
            <p:spPr bwMode="hidden">
              <a:xfrm rot="16200000" flipH="1">
                <a:off x="2465115" y="-168759"/>
                <a:ext cx="6310511" cy="627742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44"/>
              <p:cNvCxnSpPr/>
              <p:nvPr/>
            </p:nvCxnSpPr>
            <p:spPr bwMode="hidden">
              <a:xfrm rot="16200000" flipH="1">
                <a:off x="3670980" y="-185633"/>
                <a:ext cx="6314628" cy="630706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r Verbinder 45"/>
              <p:cNvCxnSpPr/>
              <p:nvPr/>
            </p:nvCxnSpPr>
            <p:spPr bwMode="hidden">
              <a:xfrm rot="16200000" flipH="1">
                <a:off x="4928792" y="-146810"/>
                <a:ext cx="5697520" cy="563033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uppieren 46"/>
              <p:cNvGrpSpPr/>
              <p:nvPr/>
            </p:nvGrpSpPr>
            <p:grpSpPr bwMode="hidden">
              <a:xfrm>
                <a:off x="6139255" y="-178564"/>
                <a:ext cx="4424209" cy="4425682"/>
                <a:chOff x="6139255" y="-178564"/>
                <a:chExt cx="4424209" cy="4425682"/>
              </a:xfrm>
            </p:grpSpPr>
            <p:cxnSp>
              <p:nvCxnSpPr>
                <p:cNvPr id="104" name="Gerader Verbinder 52"/>
                <p:cNvCxnSpPr/>
                <p:nvPr/>
              </p:nvCxnSpPr>
              <p:spPr bwMode="hidden">
                <a:xfrm rot="16200000" flipH="1">
                  <a:off x="6138518" y="-177827"/>
                  <a:ext cx="4425682" cy="4424207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Gerader Verbinder 53"/>
                <p:cNvCxnSpPr/>
                <p:nvPr/>
              </p:nvCxnSpPr>
              <p:spPr bwMode="hidden">
                <a:xfrm rot="16200000" flipH="1">
                  <a:off x="7357718" y="-177827"/>
                  <a:ext cx="3206482" cy="3205007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Gerader Verbinder 54"/>
                <p:cNvCxnSpPr/>
                <p:nvPr/>
              </p:nvCxnSpPr>
              <p:spPr bwMode="hidden">
                <a:xfrm rot="16200000" flipH="1">
                  <a:off x="8587899" y="-166846"/>
                  <a:ext cx="1986486" cy="196464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Gerader Verbinder 55"/>
                <p:cNvCxnSpPr/>
                <p:nvPr/>
              </p:nvCxnSpPr>
              <p:spPr bwMode="hidden">
                <a:xfrm rot="16200000" flipH="1">
                  <a:off x="9813027" y="-164306"/>
                  <a:ext cx="763899" cy="73697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Gerader Verbinder 47"/>
              <p:cNvCxnSpPr/>
              <p:nvPr/>
            </p:nvCxnSpPr>
            <p:spPr bwMode="hidden">
              <a:xfrm rot="16200000" flipV="1">
                <a:off x="1412138" y="2439597"/>
                <a:ext cx="3689964" cy="368126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48"/>
              <p:cNvCxnSpPr/>
              <p:nvPr/>
            </p:nvCxnSpPr>
            <p:spPr bwMode="hidden">
              <a:xfrm rot="16200000" flipV="1">
                <a:off x="1407918" y="3646087"/>
                <a:ext cx="2487694" cy="2470556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49"/>
              <p:cNvCxnSpPr/>
              <p:nvPr/>
            </p:nvCxnSpPr>
            <p:spPr bwMode="hidden">
              <a:xfrm rot="10800000">
                <a:off x="1416488" y="4893972"/>
                <a:ext cx="1242465" cy="123124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50"/>
              <p:cNvCxnSpPr/>
              <p:nvPr/>
            </p:nvCxnSpPr>
            <p:spPr bwMode="hidden">
              <a:xfrm rot="16200000" flipV="1">
                <a:off x="1416423" y="6075984"/>
                <a:ext cx="49294" cy="49164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uppieren 24"/>
            <p:cNvGrpSpPr/>
            <p:nvPr userDrawn="1"/>
          </p:nvGrpSpPr>
          <p:grpSpPr bwMode="hidden">
            <a:xfrm flipH="1">
              <a:off x="1416488" y="-199819"/>
              <a:ext cx="9172373" cy="6325036"/>
              <a:chOff x="1603139" y="-199819"/>
              <a:chExt cx="9172373" cy="6325036"/>
            </a:xfrm>
          </p:grpSpPr>
          <p:cxnSp>
            <p:nvCxnSpPr>
              <p:cNvPr id="81" name="Gerader Verbinder 25"/>
              <p:cNvCxnSpPr/>
              <p:nvPr/>
            </p:nvCxnSpPr>
            <p:spPr bwMode="hidden">
              <a:xfrm rot="16200000" flipH="1">
                <a:off x="1613650" y="1425671"/>
                <a:ext cx="4714428" cy="468465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26"/>
              <p:cNvCxnSpPr/>
              <p:nvPr/>
            </p:nvCxnSpPr>
            <p:spPr bwMode="hidden">
              <a:xfrm rot="16200000" flipH="1">
                <a:off x="1611468" y="200184"/>
                <a:ext cx="5942096" cy="590796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r Verbinder 27"/>
              <p:cNvCxnSpPr/>
              <p:nvPr/>
            </p:nvCxnSpPr>
            <p:spPr bwMode="hidden">
              <a:xfrm rot="16200000" flipH="1">
                <a:off x="2467063" y="-160793"/>
                <a:ext cx="6302982" cy="626902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28"/>
              <p:cNvCxnSpPr/>
              <p:nvPr/>
            </p:nvCxnSpPr>
            <p:spPr bwMode="hidden">
              <a:xfrm rot="16200000" flipH="1">
                <a:off x="3683899" y="-162658"/>
                <a:ext cx="6302982" cy="6272763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29"/>
              <p:cNvCxnSpPr/>
              <p:nvPr/>
            </p:nvCxnSpPr>
            <p:spPr bwMode="hidden">
              <a:xfrm rot="10800000" flipH="1" flipV="1">
                <a:off x="4926677" y="-178565"/>
                <a:ext cx="5848835" cy="5839615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uppieren 30"/>
              <p:cNvGrpSpPr/>
              <p:nvPr userDrawn="1"/>
            </p:nvGrpSpPr>
            <p:grpSpPr bwMode="hidden">
              <a:xfrm>
                <a:off x="6128944" y="-199819"/>
                <a:ext cx="4646568" cy="4667069"/>
                <a:chOff x="6128944" y="-199819"/>
                <a:chExt cx="4646568" cy="4667069"/>
              </a:xfrm>
            </p:grpSpPr>
            <p:cxnSp>
              <p:nvCxnSpPr>
                <p:cNvPr id="90" name="Gerader Verbinder 36"/>
                <p:cNvCxnSpPr/>
                <p:nvPr userDrawn="1"/>
              </p:nvCxnSpPr>
              <p:spPr bwMode="hidden">
                <a:xfrm rot="16200000" flipH="1">
                  <a:off x="6118693" y="-189568"/>
                  <a:ext cx="4667069" cy="464656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Gerader Verbinder 37"/>
                <p:cNvCxnSpPr/>
                <p:nvPr userDrawn="1"/>
              </p:nvCxnSpPr>
              <p:spPr bwMode="hidden">
                <a:xfrm rot="16200000" flipH="1">
                  <a:off x="7345301" y="-190627"/>
                  <a:ext cx="3437288" cy="342313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Gerader Verbinder 38"/>
                <p:cNvCxnSpPr/>
                <p:nvPr userDrawn="1"/>
              </p:nvCxnSpPr>
              <p:spPr bwMode="hidden">
                <a:xfrm rot="16200000" flipH="1">
                  <a:off x="8576661" y="-166825"/>
                  <a:ext cx="2214934" cy="218276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Gerader Verbinder 39"/>
                <p:cNvCxnSpPr/>
                <p:nvPr userDrawn="1"/>
              </p:nvCxnSpPr>
              <p:spPr bwMode="hidden">
                <a:xfrm rot="16200000" flipH="1">
                  <a:off x="9790146" y="-184181"/>
                  <a:ext cx="990230" cy="98050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Gerader Verbinder 31"/>
              <p:cNvCxnSpPr/>
              <p:nvPr userDrawn="1"/>
            </p:nvCxnSpPr>
            <p:spPr bwMode="hidden">
              <a:xfrm rot="16200000" flipV="1">
                <a:off x="1608937" y="2637735"/>
                <a:ext cx="3507078" cy="346787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32"/>
              <p:cNvCxnSpPr/>
              <p:nvPr/>
            </p:nvCxnSpPr>
            <p:spPr bwMode="hidden">
              <a:xfrm flipH="1" flipV="1">
                <a:off x="1628537" y="3866118"/>
                <a:ext cx="2263378" cy="2259094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33"/>
              <p:cNvCxnSpPr/>
              <p:nvPr/>
            </p:nvCxnSpPr>
            <p:spPr bwMode="hidden">
              <a:xfrm rot="16200000" flipV="1">
                <a:off x="1599314" y="5067980"/>
                <a:ext cx="1061060" cy="105341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6480000"/>
            <a:ext cx="53892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06" y="610539"/>
            <a:ext cx="4057369" cy="2468272"/>
          </a:xfrm>
          <a:prstGeom prst="rect">
            <a:avLst/>
          </a:prstGeom>
          <a:effectLst/>
        </p:spPr>
      </p:pic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885856" y="760624"/>
            <a:ext cx="3080583" cy="1938126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/>
          </p:nvPr>
        </p:nvSpPr>
        <p:spPr>
          <a:xfrm>
            <a:off x="4711700" y="2546350"/>
            <a:ext cx="3894138" cy="3320172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</p:txBody>
      </p:sp>
      <p:pic>
        <p:nvPicPr>
          <p:cNvPr id="63" name="Bild 6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06" y="3446132"/>
            <a:ext cx="4057369" cy="2468272"/>
          </a:xfrm>
          <a:prstGeom prst="rect">
            <a:avLst/>
          </a:prstGeom>
          <a:effectLst/>
        </p:spPr>
      </p:pic>
      <p:sp>
        <p:nvSpPr>
          <p:cNvPr id="64" name="Bildplatzhalter 2"/>
          <p:cNvSpPr>
            <a:spLocks noGrp="1"/>
          </p:cNvSpPr>
          <p:nvPr>
            <p:ph type="pic" idx="12"/>
          </p:nvPr>
        </p:nvSpPr>
        <p:spPr>
          <a:xfrm>
            <a:off x="885856" y="3596217"/>
            <a:ext cx="3080583" cy="1938126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711700" y="2330450"/>
            <a:ext cx="3906838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1700" y="603251"/>
            <a:ext cx="3894138" cy="1536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9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shot Großansicht - Laptop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pieren 6"/>
          <p:cNvGrpSpPr/>
          <p:nvPr userDrawn="1"/>
        </p:nvGrpSpPr>
        <p:grpSpPr bwMode="hidden">
          <a:xfrm>
            <a:off x="-9326" y="3149"/>
            <a:ext cx="9146976" cy="6865936"/>
            <a:chOff x="1416487" y="0"/>
            <a:chExt cx="9146976" cy="6865936"/>
          </a:xfrm>
        </p:grpSpPr>
        <p:cxnSp>
          <p:nvCxnSpPr>
            <p:cNvPr id="57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22"/>
            <p:cNvCxnSpPr/>
            <p:nvPr/>
          </p:nvCxnSpPr>
          <p:spPr bwMode="hidden">
            <a:xfrm>
              <a:off x="1416487" y="650996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uppieren 23"/>
            <p:cNvGrpSpPr/>
            <p:nvPr userDrawn="1"/>
          </p:nvGrpSpPr>
          <p:grpSpPr bwMode="hidden">
            <a:xfrm>
              <a:off x="1416487" y="0"/>
              <a:ext cx="9146976" cy="6865936"/>
              <a:chOff x="1416487" y="0"/>
              <a:chExt cx="9146976" cy="6865936"/>
            </a:xfrm>
          </p:grpSpPr>
          <p:cxnSp>
            <p:nvCxnSpPr>
              <p:cNvPr id="87" name="Gerader Verbinder 41"/>
              <p:cNvCxnSpPr/>
              <p:nvPr/>
            </p:nvCxnSpPr>
            <p:spPr bwMode="hidden">
              <a:xfrm>
                <a:off x="1416487" y="1199118"/>
                <a:ext cx="5624869" cy="5658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44"/>
              <p:cNvCxnSpPr/>
              <p:nvPr/>
            </p:nvCxnSpPr>
            <p:spPr bwMode="hidden">
              <a:xfrm>
                <a:off x="3885119" y="0"/>
                <a:ext cx="6678344" cy="669133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r Verbinder 45"/>
              <p:cNvCxnSpPr/>
              <p:nvPr/>
            </p:nvCxnSpPr>
            <p:spPr bwMode="hidden">
              <a:xfrm>
                <a:off x="5106502" y="0"/>
                <a:ext cx="5456961" cy="549171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uppieren 46"/>
              <p:cNvGrpSpPr/>
              <p:nvPr/>
            </p:nvGrpSpPr>
            <p:grpSpPr bwMode="hidden">
              <a:xfrm>
                <a:off x="6327885" y="0"/>
                <a:ext cx="4235578" cy="4247118"/>
                <a:chOff x="6327885" y="0"/>
                <a:chExt cx="4235578" cy="4247118"/>
              </a:xfrm>
            </p:grpSpPr>
            <p:cxnSp>
              <p:nvCxnSpPr>
                <p:cNvPr id="97" name="Gerader Verbinder 52"/>
                <p:cNvCxnSpPr/>
                <p:nvPr/>
              </p:nvCxnSpPr>
              <p:spPr bwMode="hidden">
                <a:xfrm>
                  <a:off x="6327885" y="0"/>
                  <a:ext cx="4235578" cy="42471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Gerader Verbinder 53"/>
                <p:cNvCxnSpPr/>
                <p:nvPr/>
              </p:nvCxnSpPr>
              <p:spPr bwMode="hidden">
                <a:xfrm>
                  <a:off x="7549268" y="0"/>
                  <a:ext cx="3014195" cy="30279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Gerader Verbinder 54"/>
                <p:cNvCxnSpPr/>
                <p:nvPr/>
              </p:nvCxnSpPr>
              <p:spPr bwMode="hidden">
                <a:xfrm>
                  <a:off x="8772997" y="0"/>
                  <a:ext cx="1790466" cy="18087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Gerader Verbinder 55"/>
                <p:cNvCxnSpPr/>
                <p:nvPr/>
              </p:nvCxnSpPr>
              <p:spPr bwMode="hidden">
                <a:xfrm>
                  <a:off x="9982200" y="0"/>
                  <a:ext cx="581263" cy="58613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3" name="Gerader Verbinder 47"/>
              <p:cNvCxnSpPr/>
              <p:nvPr/>
            </p:nvCxnSpPr>
            <p:spPr bwMode="hidden">
              <a:xfrm flipH="1" flipV="1">
                <a:off x="1416487" y="2435251"/>
                <a:ext cx="4412324" cy="44227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48"/>
              <p:cNvCxnSpPr/>
              <p:nvPr/>
            </p:nvCxnSpPr>
            <p:spPr bwMode="hidden">
              <a:xfrm flipH="1" flipV="1">
                <a:off x="1416487" y="3637518"/>
                <a:ext cx="3198294" cy="32204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49"/>
              <p:cNvCxnSpPr/>
              <p:nvPr/>
            </p:nvCxnSpPr>
            <p:spPr bwMode="hidden">
              <a:xfrm flipH="1" flipV="1">
                <a:off x="1419463" y="4892701"/>
                <a:ext cx="1978958" cy="196215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50"/>
              <p:cNvCxnSpPr/>
              <p:nvPr/>
            </p:nvCxnSpPr>
            <p:spPr bwMode="hidden">
              <a:xfrm flipH="1" flipV="1">
                <a:off x="1416487" y="6075920"/>
                <a:ext cx="780008" cy="790016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pieren 24"/>
            <p:cNvGrpSpPr/>
            <p:nvPr userDrawn="1"/>
          </p:nvGrpSpPr>
          <p:grpSpPr bwMode="hidden">
            <a:xfrm flipH="1">
              <a:off x="1416487" y="0"/>
              <a:ext cx="9146976" cy="6858000"/>
              <a:chOff x="1628537" y="0"/>
              <a:chExt cx="9146976" cy="6858000"/>
            </a:xfrm>
          </p:grpSpPr>
          <p:cxnSp>
            <p:nvCxnSpPr>
              <p:cNvPr id="73" name="Gerader Verbinder 25"/>
              <p:cNvCxnSpPr/>
              <p:nvPr/>
            </p:nvCxnSpPr>
            <p:spPr bwMode="hidden">
              <a:xfrm>
                <a:off x="1628537" y="1410784"/>
                <a:ext cx="5412818" cy="5447216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26"/>
              <p:cNvCxnSpPr/>
              <p:nvPr/>
            </p:nvCxnSpPr>
            <p:spPr bwMode="hidden">
              <a:xfrm>
                <a:off x="1628537" y="183118"/>
                <a:ext cx="6636547" cy="6674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29"/>
              <p:cNvCxnSpPr/>
              <p:nvPr/>
            </p:nvCxnSpPr>
            <p:spPr bwMode="hidden">
              <a:xfrm>
                <a:off x="5101987" y="6350"/>
                <a:ext cx="5673526" cy="569915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uppieren 30"/>
              <p:cNvGrpSpPr/>
              <p:nvPr/>
            </p:nvGrpSpPr>
            <p:grpSpPr bwMode="hidden">
              <a:xfrm>
                <a:off x="6327884" y="0"/>
                <a:ext cx="4447629" cy="4467251"/>
                <a:chOff x="6327884" y="0"/>
                <a:chExt cx="4447629" cy="4467251"/>
              </a:xfrm>
            </p:grpSpPr>
            <p:cxnSp>
              <p:nvCxnSpPr>
                <p:cNvPr id="83" name="Gerader Verbinder 36"/>
                <p:cNvCxnSpPr/>
                <p:nvPr/>
              </p:nvCxnSpPr>
              <p:spPr bwMode="hidden">
                <a:xfrm>
                  <a:off x="6327884" y="0"/>
                  <a:ext cx="4447629" cy="446725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Gerader Verbinder 37"/>
                <p:cNvCxnSpPr/>
                <p:nvPr/>
              </p:nvCxnSpPr>
              <p:spPr bwMode="hidden">
                <a:xfrm>
                  <a:off x="7549268" y="0"/>
                  <a:ext cx="3226245" cy="32395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Gerader Verbinder 38"/>
                <p:cNvCxnSpPr/>
                <p:nvPr/>
              </p:nvCxnSpPr>
              <p:spPr bwMode="hidden">
                <a:xfrm>
                  <a:off x="8772996" y="0"/>
                  <a:ext cx="2002517" cy="2032026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Gerader Verbinder 39"/>
                <p:cNvCxnSpPr/>
                <p:nvPr/>
              </p:nvCxnSpPr>
              <p:spPr bwMode="hidden">
                <a:xfrm>
                  <a:off x="9982200" y="0"/>
                  <a:ext cx="793313" cy="8011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Gerader Verbinder 31"/>
              <p:cNvCxnSpPr/>
              <p:nvPr userDrawn="1"/>
            </p:nvCxnSpPr>
            <p:spPr bwMode="hidden">
              <a:xfrm flipH="1" flipV="1">
                <a:off x="1628537" y="2618131"/>
                <a:ext cx="4200273" cy="423986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32"/>
              <p:cNvCxnSpPr/>
              <p:nvPr/>
            </p:nvCxnSpPr>
            <p:spPr bwMode="hidden">
              <a:xfrm flipH="1" flipV="1">
                <a:off x="1628537" y="3866118"/>
                <a:ext cx="2986243" cy="29918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33"/>
              <p:cNvCxnSpPr/>
              <p:nvPr/>
            </p:nvCxnSpPr>
            <p:spPr bwMode="hidden">
              <a:xfrm flipH="1" flipV="1">
                <a:off x="1628537" y="5059918"/>
                <a:ext cx="1769881" cy="179808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34"/>
              <p:cNvCxnSpPr/>
              <p:nvPr/>
            </p:nvCxnSpPr>
            <p:spPr bwMode="hidden">
              <a:xfrm flipH="1" flipV="1">
                <a:off x="1628537" y="6296051"/>
                <a:ext cx="567958" cy="5619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2000" y="190800"/>
            <a:ext cx="8077488" cy="9064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pic>
        <p:nvPicPr>
          <p:cNvPr id="54" name="Bild 5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6459430"/>
            <a:ext cx="1217809" cy="240555"/>
          </a:xfrm>
          <a:prstGeom prst="rect">
            <a:avLst/>
          </a:prstGeom>
        </p:spPr>
      </p:pic>
      <p:pic>
        <p:nvPicPr>
          <p:cNvPr id="55" name="Picture 1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0741" y="6433200"/>
            <a:ext cx="648970" cy="267970"/>
          </a:xfrm>
          <a:prstGeom prst="rect">
            <a:avLst/>
          </a:prstGeom>
          <a:noFill/>
          <a:effectLst/>
        </p:spPr>
      </p:pic>
      <p:sp>
        <p:nvSpPr>
          <p:cNvPr id="10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6480000"/>
            <a:ext cx="51120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  <p:sp>
        <p:nvSpPr>
          <p:cNvPr id="101" name="Rechteck 100"/>
          <p:cNvSpPr/>
          <p:nvPr userDrawn="1"/>
        </p:nvSpPr>
        <p:spPr>
          <a:xfrm>
            <a:off x="8640000" y="6480000"/>
            <a:ext cx="249279" cy="2052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pic>
        <p:nvPicPr>
          <p:cNvPr id="104" name="Bild 10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76" y="1413933"/>
            <a:ext cx="7819309" cy="4756823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105" name="Bildplatzhalter 2"/>
          <p:cNvSpPr>
            <a:spLocks noGrp="1"/>
          </p:cNvSpPr>
          <p:nvPr>
            <p:ph type="pic" idx="1"/>
          </p:nvPr>
        </p:nvSpPr>
        <p:spPr>
          <a:xfrm>
            <a:off x="1616344" y="1716876"/>
            <a:ext cx="5940604" cy="370395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06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Großansicht - Laptop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pieren 6"/>
          <p:cNvGrpSpPr/>
          <p:nvPr userDrawn="1"/>
        </p:nvGrpSpPr>
        <p:grpSpPr bwMode="hidden">
          <a:xfrm>
            <a:off x="-21966" y="-20462"/>
            <a:ext cx="9195594" cy="6342270"/>
            <a:chOff x="1397123" y="-199819"/>
            <a:chExt cx="9195594" cy="6342270"/>
          </a:xfrm>
        </p:grpSpPr>
        <p:cxnSp>
          <p:nvCxnSpPr>
            <p:cNvPr id="66" name="Gerader Verbinder 8"/>
            <p:cNvCxnSpPr/>
            <p:nvPr/>
          </p:nvCxnSpPr>
          <p:spPr bwMode="hidden">
            <a:xfrm rot="5400000">
              <a:off x="-1322471" y="2972614"/>
              <a:ext cx="6303778" cy="142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9"/>
            <p:cNvCxnSpPr/>
            <p:nvPr/>
          </p:nvCxnSpPr>
          <p:spPr bwMode="hidden">
            <a:xfrm rot="5400000">
              <a:off x="-103332" y="2972613"/>
              <a:ext cx="6303776" cy="142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r Verbinder 10"/>
            <p:cNvCxnSpPr/>
            <p:nvPr/>
          </p:nvCxnSpPr>
          <p:spPr bwMode="hidden">
            <a:xfrm rot="5400000">
              <a:off x="1116121" y="2973724"/>
              <a:ext cx="6302980" cy="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11"/>
            <p:cNvCxnSpPr/>
            <p:nvPr/>
          </p:nvCxnSpPr>
          <p:spPr bwMode="hidden">
            <a:xfrm rot="5400000">
              <a:off x="2332689" y="2971151"/>
              <a:ext cx="6308120" cy="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12"/>
            <p:cNvCxnSpPr/>
            <p:nvPr/>
          </p:nvCxnSpPr>
          <p:spPr bwMode="hidden">
            <a:xfrm rot="5400000">
              <a:off x="3553223" y="2972552"/>
              <a:ext cx="6303778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13"/>
            <p:cNvCxnSpPr/>
            <p:nvPr/>
          </p:nvCxnSpPr>
          <p:spPr bwMode="hidden">
            <a:xfrm rot="5400000">
              <a:off x="4772758" y="2972948"/>
              <a:ext cx="6302982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r Verbinder 14"/>
            <p:cNvCxnSpPr/>
            <p:nvPr/>
          </p:nvCxnSpPr>
          <p:spPr bwMode="hidden">
            <a:xfrm rot="5400000">
              <a:off x="5992692" y="2972949"/>
              <a:ext cx="6302980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r Verbinder 15"/>
            <p:cNvCxnSpPr/>
            <p:nvPr/>
          </p:nvCxnSpPr>
          <p:spPr bwMode="hidden">
            <a:xfrm rot="5400000">
              <a:off x="7211034" y="2972155"/>
              <a:ext cx="6304572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uppieren 23"/>
            <p:cNvGrpSpPr/>
            <p:nvPr userDrawn="1"/>
          </p:nvGrpSpPr>
          <p:grpSpPr bwMode="hidden">
            <a:xfrm>
              <a:off x="1397123" y="-189416"/>
              <a:ext cx="9195594" cy="6331867"/>
              <a:chOff x="1397123" y="-189416"/>
              <a:chExt cx="9195594" cy="6331867"/>
            </a:xfrm>
          </p:grpSpPr>
          <p:cxnSp>
            <p:nvCxnSpPr>
              <p:cNvPr id="94" name="Gerader Verbinder 41"/>
              <p:cNvCxnSpPr/>
              <p:nvPr/>
            </p:nvCxnSpPr>
            <p:spPr bwMode="hidden">
              <a:xfrm rot="16200000" flipH="1">
                <a:off x="1397221" y="1218383"/>
                <a:ext cx="4943335" cy="490480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42"/>
              <p:cNvCxnSpPr/>
              <p:nvPr/>
            </p:nvCxnSpPr>
            <p:spPr bwMode="hidden">
              <a:xfrm rot="16200000" flipH="1">
                <a:off x="1377692" y="-32926"/>
                <a:ext cx="6177570" cy="613870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43"/>
              <p:cNvCxnSpPr/>
              <p:nvPr/>
            </p:nvCxnSpPr>
            <p:spPr bwMode="hidden">
              <a:xfrm rot="16200000" flipH="1">
                <a:off x="2465115" y="-168759"/>
                <a:ext cx="6310511" cy="627742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44"/>
              <p:cNvCxnSpPr/>
              <p:nvPr/>
            </p:nvCxnSpPr>
            <p:spPr bwMode="hidden">
              <a:xfrm rot="16200000" flipH="1">
                <a:off x="3670980" y="-185633"/>
                <a:ext cx="6314628" cy="630706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r Verbinder 45"/>
              <p:cNvCxnSpPr/>
              <p:nvPr/>
            </p:nvCxnSpPr>
            <p:spPr bwMode="hidden">
              <a:xfrm rot="16200000" flipH="1">
                <a:off x="4928792" y="-146810"/>
                <a:ext cx="5697520" cy="563033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uppieren 46"/>
              <p:cNvGrpSpPr/>
              <p:nvPr/>
            </p:nvGrpSpPr>
            <p:grpSpPr bwMode="hidden">
              <a:xfrm>
                <a:off x="6139255" y="-178564"/>
                <a:ext cx="4424209" cy="4425682"/>
                <a:chOff x="6139255" y="-178564"/>
                <a:chExt cx="4424209" cy="4425682"/>
              </a:xfrm>
            </p:grpSpPr>
            <p:cxnSp>
              <p:nvCxnSpPr>
                <p:cNvPr id="104" name="Gerader Verbinder 52"/>
                <p:cNvCxnSpPr/>
                <p:nvPr/>
              </p:nvCxnSpPr>
              <p:spPr bwMode="hidden">
                <a:xfrm rot="16200000" flipH="1">
                  <a:off x="6138518" y="-177827"/>
                  <a:ext cx="4425682" cy="4424207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Gerader Verbinder 53"/>
                <p:cNvCxnSpPr/>
                <p:nvPr/>
              </p:nvCxnSpPr>
              <p:spPr bwMode="hidden">
                <a:xfrm rot="16200000" flipH="1">
                  <a:off x="7357718" y="-177827"/>
                  <a:ext cx="3206482" cy="3205007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Gerader Verbinder 54"/>
                <p:cNvCxnSpPr/>
                <p:nvPr/>
              </p:nvCxnSpPr>
              <p:spPr bwMode="hidden">
                <a:xfrm rot="16200000" flipH="1">
                  <a:off x="8587899" y="-166846"/>
                  <a:ext cx="1986486" cy="196464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Gerader Verbinder 55"/>
                <p:cNvCxnSpPr/>
                <p:nvPr/>
              </p:nvCxnSpPr>
              <p:spPr bwMode="hidden">
                <a:xfrm rot="16200000" flipH="1">
                  <a:off x="9813027" y="-164306"/>
                  <a:ext cx="763899" cy="73697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Gerader Verbinder 47"/>
              <p:cNvCxnSpPr/>
              <p:nvPr/>
            </p:nvCxnSpPr>
            <p:spPr bwMode="hidden">
              <a:xfrm rot="16200000" flipV="1">
                <a:off x="1412138" y="2439597"/>
                <a:ext cx="3689964" cy="368126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48"/>
              <p:cNvCxnSpPr/>
              <p:nvPr/>
            </p:nvCxnSpPr>
            <p:spPr bwMode="hidden">
              <a:xfrm rot="16200000" flipV="1">
                <a:off x="1407918" y="3646087"/>
                <a:ext cx="2487694" cy="2470556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49"/>
              <p:cNvCxnSpPr/>
              <p:nvPr/>
            </p:nvCxnSpPr>
            <p:spPr bwMode="hidden">
              <a:xfrm rot="10800000">
                <a:off x="1416488" y="4893972"/>
                <a:ext cx="1242465" cy="123124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50"/>
              <p:cNvCxnSpPr/>
              <p:nvPr/>
            </p:nvCxnSpPr>
            <p:spPr bwMode="hidden">
              <a:xfrm rot="16200000" flipV="1">
                <a:off x="1416423" y="6075984"/>
                <a:ext cx="49294" cy="49164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uppieren 24"/>
            <p:cNvGrpSpPr/>
            <p:nvPr userDrawn="1"/>
          </p:nvGrpSpPr>
          <p:grpSpPr bwMode="hidden">
            <a:xfrm flipH="1">
              <a:off x="1416488" y="-199819"/>
              <a:ext cx="9172373" cy="6325036"/>
              <a:chOff x="1603139" y="-199819"/>
              <a:chExt cx="9172373" cy="6325036"/>
            </a:xfrm>
          </p:grpSpPr>
          <p:cxnSp>
            <p:nvCxnSpPr>
              <p:cNvPr id="81" name="Gerader Verbinder 25"/>
              <p:cNvCxnSpPr/>
              <p:nvPr/>
            </p:nvCxnSpPr>
            <p:spPr bwMode="hidden">
              <a:xfrm rot="16200000" flipH="1">
                <a:off x="1613650" y="1425671"/>
                <a:ext cx="4714428" cy="468465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26"/>
              <p:cNvCxnSpPr/>
              <p:nvPr/>
            </p:nvCxnSpPr>
            <p:spPr bwMode="hidden">
              <a:xfrm rot="16200000" flipH="1">
                <a:off x="1611468" y="200184"/>
                <a:ext cx="5942096" cy="590796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r Verbinder 27"/>
              <p:cNvCxnSpPr/>
              <p:nvPr/>
            </p:nvCxnSpPr>
            <p:spPr bwMode="hidden">
              <a:xfrm rot="16200000" flipH="1">
                <a:off x="2467063" y="-160793"/>
                <a:ext cx="6302982" cy="626902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28"/>
              <p:cNvCxnSpPr/>
              <p:nvPr/>
            </p:nvCxnSpPr>
            <p:spPr bwMode="hidden">
              <a:xfrm rot="16200000" flipH="1">
                <a:off x="3683899" y="-162658"/>
                <a:ext cx="6302982" cy="6272763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29"/>
              <p:cNvCxnSpPr/>
              <p:nvPr/>
            </p:nvCxnSpPr>
            <p:spPr bwMode="hidden">
              <a:xfrm rot="10800000" flipH="1" flipV="1">
                <a:off x="4926677" y="-178565"/>
                <a:ext cx="5848835" cy="5839615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uppieren 30"/>
              <p:cNvGrpSpPr/>
              <p:nvPr userDrawn="1"/>
            </p:nvGrpSpPr>
            <p:grpSpPr bwMode="hidden">
              <a:xfrm>
                <a:off x="6128944" y="-199819"/>
                <a:ext cx="4646568" cy="4667069"/>
                <a:chOff x="6128944" y="-199819"/>
                <a:chExt cx="4646568" cy="4667069"/>
              </a:xfrm>
            </p:grpSpPr>
            <p:cxnSp>
              <p:nvCxnSpPr>
                <p:cNvPr id="90" name="Gerader Verbinder 36"/>
                <p:cNvCxnSpPr/>
                <p:nvPr userDrawn="1"/>
              </p:nvCxnSpPr>
              <p:spPr bwMode="hidden">
                <a:xfrm rot="16200000" flipH="1">
                  <a:off x="6118693" y="-189568"/>
                  <a:ext cx="4667069" cy="464656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Gerader Verbinder 37"/>
                <p:cNvCxnSpPr/>
                <p:nvPr userDrawn="1"/>
              </p:nvCxnSpPr>
              <p:spPr bwMode="hidden">
                <a:xfrm rot="16200000" flipH="1">
                  <a:off x="7345301" y="-190627"/>
                  <a:ext cx="3437288" cy="342313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Gerader Verbinder 38"/>
                <p:cNvCxnSpPr/>
                <p:nvPr userDrawn="1"/>
              </p:nvCxnSpPr>
              <p:spPr bwMode="hidden">
                <a:xfrm rot="16200000" flipH="1">
                  <a:off x="8576661" y="-166825"/>
                  <a:ext cx="2214934" cy="218276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Gerader Verbinder 39"/>
                <p:cNvCxnSpPr/>
                <p:nvPr userDrawn="1"/>
              </p:nvCxnSpPr>
              <p:spPr bwMode="hidden">
                <a:xfrm rot="16200000" flipH="1">
                  <a:off x="9790146" y="-184181"/>
                  <a:ext cx="990230" cy="98050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Gerader Verbinder 31"/>
              <p:cNvCxnSpPr/>
              <p:nvPr userDrawn="1"/>
            </p:nvCxnSpPr>
            <p:spPr bwMode="hidden">
              <a:xfrm rot="16200000" flipV="1">
                <a:off x="1608937" y="2637735"/>
                <a:ext cx="3507078" cy="346787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32"/>
              <p:cNvCxnSpPr/>
              <p:nvPr/>
            </p:nvCxnSpPr>
            <p:spPr bwMode="hidden">
              <a:xfrm flipH="1" flipV="1">
                <a:off x="1628537" y="3866118"/>
                <a:ext cx="2263378" cy="2259094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33"/>
              <p:cNvCxnSpPr/>
              <p:nvPr/>
            </p:nvCxnSpPr>
            <p:spPr bwMode="hidden">
              <a:xfrm rot="16200000" flipV="1">
                <a:off x="1599314" y="5067980"/>
                <a:ext cx="1061060" cy="105341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0" name="Bild 5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6459430"/>
            <a:ext cx="1217809" cy="240555"/>
          </a:xfrm>
          <a:prstGeom prst="rect">
            <a:avLst/>
          </a:prstGeom>
        </p:spPr>
      </p:pic>
      <p:pic>
        <p:nvPicPr>
          <p:cNvPr id="61" name="Picture 1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0741" y="6433200"/>
            <a:ext cx="648970" cy="267970"/>
          </a:xfrm>
          <a:prstGeom prst="rect">
            <a:avLst/>
          </a:prstGeom>
          <a:noFill/>
          <a:effectLst/>
        </p:spPr>
      </p:pic>
      <p:sp>
        <p:nvSpPr>
          <p:cNvPr id="6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6480000"/>
            <a:ext cx="53892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522000" y="190800"/>
            <a:ext cx="8077488" cy="906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pic>
        <p:nvPicPr>
          <p:cNvPr id="56" name="Bild 5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76" y="1413933"/>
            <a:ext cx="7819309" cy="4756823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57" name="Bildplatzhalter 2"/>
          <p:cNvSpPr>
            <a:spLocks noGrp="1"/>
          </p:cNvSpPr>
          <p:nvPr>
            <p:ph type="pic" idx="1"/>
          </p:nvPr>
        </p:nvSpPr>
        <p:spPr>
          <a:xfrm>
            <a:off x="1616344" y="1716876"/>
            <a:ext cx="5940604" cy="370395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76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- Blauer HG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14275" y="3149"/>
            <a:ext cx="9146115" cy="6859586"/>
          </a:xfrm>
          <a:prstGeom prst="rect">
            <a:avLst/>
          </a:prstGeom>
        </p:spPr>
      </p:pic>
      <p:grpSp>
        <p:nvGrpSpPr>
          <p:cNvPr id="56" name="Gruppieren 6"/>
          <p:cNvGrpSpPr/>
          <p:nvPr userDrawn="1"/>
        </p:nvGrpSpPr>
        <p:grpSpPr bwMode="hidden">
          <a:xfrm>
            <a:off x="-9326" y="3149"/>
            <a:ext cx="9146976" cy="6865936"/>
            <a:chOff x="1416487" y="0"/>
            <a:chExt cx="9146976" cy="6865936"/>
          </a:xfrm>
        </p:grpSpPr>
        <p:cxnSp>
          <p:nvCxnSpPr>
            <p:cNvPr id="57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22"/>
            <p:cNvCxnSpPr/>
            <p:nvPr/>
          </p:nvCxnSpPr>
          <p:spPr bwMode="hidden">
            <a:xfrm>
              <a:off x="1416487" y="650996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uppieren 23"/>
            <p:cNvGrpSpPr/>
            <p:nvPr userDrawn="1"/>
          </p:nvGrpSpPr>
          <p:grpSpPr bwMode="hidden">
            <a:xfrm>
              <a:off x="1416487" y="0"/>
              <a:ext cx="9146976" cy="6865936"/>
              <a:chOff x="1416487" y="0"/>
              <a:chExt cx="9146976" cy="6865936"/>
            </a:xfrm>
          </p:grpSpPr>
          <p:cxnSp>
            <p:nvCxnSpPr>
              <p:cNvPr id="87" name="Gerader Verbinder 41"/>
              <p:cNvCxnSpPr/>
              <p:nvPr/>
            </p:nvCxnSpPr>
            <p:spPr bwMode="hidden">
              <a:xfrm>
                <a:off x="1416487" y="1199118"/>
                <a:ext cx="5624869" cy="5658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44"/>
              <p:cNvCxnSpPr/>
              <p:nvPr/>
            </p:nvCxnSpPr>
            <p:spPr bwMode="hidden">
              <a:xfrm>
                <a:off x="3885119" y="0"/>
                <a:ext cx="6678344" cy="669133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r Verbinder 45"/>
              <p:cNvCxnSpPr/>
              <p:nvPr/>
            </p:nvCxnSpPr>
            <p:spPr bwMode="hidden">
              <a:xfrm>
                <a:off x="5106502" y="0"/>
                <a:ext cx="5456961" cy="549171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uppieren 46"/>
              <p:cNvGrpSpPr/>
              <p:nvPr/>
            </p:nvGrpSpPr>
            <p:grpSpPr bwMode="hidden">
              <a:xfrm>
                <a:off x="6327885" y="0"/>
                <a:ext cx="4235578" cy="4247118"/>
                <a:chOff x="6327885" y="0"/>
                <a:chExt cx="4235578" cy="4247118"/>
              </a:xfrm>
            </p:grpSpPr>
            <p:cxnSp>
              <p:nvCxnSpPr>
                <p:cNvPr id="97" name="Gerader Verbinder 52"/>
                <p:cNvCxnSpPr/>
                <p:nvPr/>
              </p:nvCxnSpPr>
              <p:spPr bwMode="hidden">
                <a:xfrm>
                  <a:off x="6327885" y="0"/>
                  <a:ext cx="4235578" cy="42471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Gerader Verbinder 53"/>
                <p:cNvCxnSpPr/>
                <p:nvPr/>
              </p:nvCxnSpPr>
              <p:spPr bwMode="hidden">
                <a:xfrm>
                  <a:off x="7549268" y="0"/>
                  <a:ext cx="3014195" cy="30279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Gerader Verbinder 54"/>
                <p:cNvCxnSpPr/>
                <p:nvPr/>
              </p:nvCxnSpPr>
              <p:spPr bwMode="hidden">
                <a:xfrm>
                  <a:off x="8772997" y="0"/>
                  <a:ext cx="1790466" cy="18087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Gerader Verbinder 55"/>
                <p:cNvCxnSpPr/>
                <p:nvPr/>
              </p:nvCxnSpPr>
              <p:spPr bwMode="hidden">
                <a:xfrm>
                  <a:off x="9982200" y="0"/>
                  <a:ext cx="581263" cy="58613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3" name="Gerader Verbinder 47"/>
              <p:cNvCxnSpPr/>
              <p:nvPr/>
            </p:nvCxnSpPr>
            <p:spPr bwMode="hidden">
              <a:xfrm flipH="1" flipV="1">
                <a:off x="1416487" y="2435251"/>
                <a:ext cx="4412324" cy="44227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48"/>
              <p:cNvCxnSpPr/>
              <p:nvPr/>
            </p:nvCxnSpPr>
            <p:spPr bwMode="hidden">
              <a:xfrm flipH="1" flipV="1">
                <a:off x="1416487" y="3637518"/>
                <a:ext cx="3198294" cy="32204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49"/>
              <p:cNvCxnSpPr/>
              <p:nvPr/>
            </p:nvCxnSpPr>
            <p:spPr bwMode="hidden">
              <a:xfrm flipH="1" flipV="1">
                <a:off x="1419463" y="4892701"/>
                <a:ext cx="1978958" cy="196215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50"/>
              <p:cNvCxnSpPr/>
              <p:nvPr/>
            </p:nvCxnSpPr>
            <p:spPr bwMode="hidden">
              <a:xfrm flipH="1" flipV="1">
                <a:off x="1416487" y="6075920"/>
                <a:ext cx="780008" cy="790016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pieren 24"/>
            <p:cNvGrpSpPr/>
            <p:nvPr userDrawn="1"/>
          </p:nvGrpSpPr>
          <p:grpSpPr bwMode="hidden">
            <a:xfrm flipH="1">
              <a:off x="1416487" y="0"/>
              <a:ext cx="9146976" cy="6858000"/>
              <a:chOff x="1628537" y="0"/>
              <a:chExt cx="9146976" cy="6858000"/>
            </a:xfrm>
          </p:grpSpPr>
          <p:cxnSp>
            <p:nvCxnSpPr>
              <p:cNvPr id="73" name="Gerader Verbinder 25"/>
              <p:cNvCxnSpPr/>
              <p:nvPr/>
            </p:nvCxnSpPr>
            <p:spPr bwMode="hidden">
              <a:xfrm>
                <a:off x="1628537" y="1410784"/>
                <a:ext cx="5412818" cy="5447216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26"/>
              <p:cNvCxnSpPr/>
              <p:nvPr/>
            </p:nvCxnSpPr>
            <p:spPr bwMode="hidden">
              <a:xfrm>
                <a:off x="1628537" y="183118"/>
                <a:ext cx="6636547" cy="6674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29"/>
              <p:cNvCxnSpPr/>
              <p:nvPr/>
            </p:nvCxnSpPr>
            <p:spPr bwMode="hidden">
              <a:xfrm>
                <a:off x="5101987" y="6350"/>
                <a:ext cx="5673526" cy="569915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uppieren 30"/>
              <p:cNvGrpSpPr/>
              <p:nvPr/>
            </p:nvGrpSpPr>
            <p:grpSpPr bwMode="hidden">
              <a:xfrm>
                <a:off x="6327884" y="0"/>
                <a:ext cx="4447629" cy="4467251"/>
                <a:chOff x="6327884" y="0"/>
                <a:chExt cx="4447629" cy="4467251"/>
              </a:xfrm>
            </p:grpSpPr>
            <p:cxnSp>
              <p:nvCxnSpPr>
                <p:cNvPr id="83" name="Gerader Verbinder 36"/>
                <p:cNvCxnSpPr/>
                <p:nvPr/>
              </p:nvCxnSpPr>
              <p:spPr bwMode="hidden">
                <a:xfrm>
                  <a:off x="6327884" y="0"/>
                  <a:ext cx="4447629" cy="446725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Gerader Verbinder 37"/>
                <p:cNvCxnSpPr/>
                <p:nvPr/>
              </p:nvCxnSpPr>
              <p:spPr bwMode="hidden">
                <a:xfrm>
                  <a:off x="7549268" y="0"/>
                  <a:ext cx="3226245" cy="32395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Gerader Verbinder 38"/>
                <p:cNvCxnSpPr/>
                <p:nvPr/>
              </p:nvCxnSpPr>
              <p:spPr bwMode="hidden">
                <a:xfrm>
                  <a:off x="8772996" y="0"/>
                  <a:ext cx="2002517" cy="2032026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Gerader Verbinder 39"/>
                <p:cNvCxnSpPr/>
                <p:nvPr/>
              </p:nvCxnSpPr>
              <p:spPr bwMode="hidden">
                <a:xfrm>
                  <a:off x="9982200" y="0"/>
                  <a:ext cx="793313" cy="8011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Gerader Verbinder 31"/>
              <p:cNvCxnSpPr/>
              <p:nvPr userDrawn="1"/>
            </p:nvCxnSpPr>
            <p:spPr bwMode="hidden">
              <a:xfrm flipH="1" flipV="1">
                <a:off x="1628537" y="2618131"/>
                <a:ext cx="4200273" cy="423986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32"/>
              <p:cNvCxnSpPr/>
              <p:nvPr/>
            </p:nvCxnSpPr>
            <p:spPr bwMode="hidden">
              <a:xfrm flipH="1" flipV="1">
                <a:off x="1628537" y="3866118"/>
                <a:ext cx="2986243" cy="29918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33"/>
              <p:cNvCxnSpPr/>
              <p:nvPr/>
            </p:nvCxnSpPr>
            <p:spPr bwMode="hidden">
              <a:xfrm flipH="1" flipV="1">
                <a:off x="1628537" y="5059918"/>
                <a:ext cx="1769881" cy="179808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34"/>
              <p:cNvCxnSpPr/>
              <p:nvPr/>
            </p:nvCxnSpPr>
            <p:spPr bwMode="hidden">
              <a:xfrm flipH="1" flipV="1">
                <a:off x="1628537" y="6296051"/>
                <a:ext cx="567958" cy="5619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14350" y="1614330"/>
            <a:ext cx="8077488" cy="3674088"/>
          </a:xfrm>
          <a:prstGeom prst="rect">
            <a:avLst/>
          </a:prstGeom>
          <a:solidFill>
            <a:srgbClr val="FFFFFF"/>
          </a:solidFill>
          <a:ln w="12700" cmpd="sng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1800" b="0"/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2000" y="190800"/>
            <a:ext cx="8077488" cy="9064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pic>
        <p:nvPicPr>
          <p:cNvPr id="54" name="Bild 5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6459430"/>
            <a:ext cx="1217809" cy="240555"/>
          </a:xfrm>
          <a:prstGeom prst="rect">
            <a:avLst/>
          </a:prstGeom>
        </p:spPr>
      </p:pic>
      <p:pic>
        <p:nvPicPr>
          <p:cNvPr id="55" name="Picture 15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0741" y="6433200"/>
            <a:ext cx="648970" cy="267970"/>
          </a:xfrm>
          <a:prstGeom prst="rect">
            <a:avLst/>
          </a:prstGeom>
          <a:noFill/>
          <a:effectLst/>
        </p:spPr>
      </p:pic>
      <p:pic>
        <p:nvPicPr>
          <p:cNvPr id="102" name="Bild 101"/>
          <p:cNvPicPr>
            <a:picLocks noChangeAspect="1"/>
          </p:cNvPicPr>
          <p:nvPr userDrawn="1"/>
        </p:nvPicPr>
        <p:blipFill rotWithShape="1">
          <a:blip r:embed="rId5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>
            <a:off x="7935176" y="84834"/>
            <a:ext cx="758062" cy="635000"/>
          </a:xfrm>
          <a:prstGeom prst="rect">
            <a:avLst/>
          </a:prstGeom>
        </p:spPr>
      </p:pic>
      <p:sp>
        <p:nvSpPr>
          <p:cNvPr id="10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6480000"/>
            <a:ext cx="51120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  <p:sp>
        <p:nvSpPr>
          <p:cNvPr id="101" name="Rechteck 100"/>
          <p:cNvSpPr/>
          <p:nvPr userDrawn="1"/>
        </p:nvSpPr>
        <p:spPr>
          <a:xfrm>
            <a:off x="8640000" y="6480000"/>
            <a:ext cx="249279" cy="2052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1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0"/>
            <a:ext cx="9148832" cy="686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11" descr="PPt_backgroun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8065"/>
            <a:ext cx="9144000" cy="2706973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642937"/>
            <a:ext cx="819714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854308"/>
            <a:ext cx="1547998" cy="660716"/>
          </a:xfrm>
          <a:prstGeom prst="rect">
            <a:avLst/>
          </a:prstGeom>
          <a:noFill/>
          <a:effectLst/>
        </p:spPr>
      </p:pic>
      <p:sp>
        <p:nvSpPr>
          <p:cNvPr id="17" name="Rechteck 16"/>
          <p:cNvSpPr/>
          <p:nvPr userDrawn="1"/>
        </p:nvSpPr>
        <p:spPr bwMode="auto">
          <a:xfrm>
            <a:off x="946860" y="2050487"/>
            <a:ext cx="819714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5" y="687462"/>
            <a:ext cx="5940537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5" y="2646352"/>
            <a:ext cx="5940537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5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642937"/>
            <a:ext cx="785711" cy="658161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 bwMode="auto">
          <a:xfrm>
            <a:off x="1518" y="6264276"/>
            <a:ext cx="9142481" cy="464108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2" name="Bild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6320612"/>
            <a:ext cx="1764159" cy="3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93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-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Bild 140"/>
          <p:cNvPicPr>
            <a:picLocks noChangeAspect="1"/>
          </p:cNvPicPr>
          <p:nvPr userDrawn="1"/>
        </p:nvPicPr>
        <p:blipFill>
          <a:blip r:embed="rId2" cstate="screen">
            <a:alphaModFix/>
            <a:lum bright="-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1" b="8070"/>
          <a:stretch>
            <a:fillRect/>
          </a:stretch>
        </p:blipFill>
        <p:spPr>
          <a:xfrm>
            <a:off x="-1743" y="1591"/>
            <a:ext cx="9146115" cy="6283927"/>
          </a:xfrm>
          <a:prstGeom prst="rect">
            <a:avLst/>
          </a:prstGeom>
        </p:spPr>
      </p:pic>
      <p:grpSp>
        <p:nvGrpSpPr>
          <p:cNvPr id="56" name="Gruppieren 6"/>
          <p:cNvGrpSpPr/>
          <p:nvPr userDrawn="1"/>
        </p:nvGrpSpPr>
        <p:grpSpPr bwMode="hidden">
          <a:xfrm>
            <a:off x="-21966" y="-20462"/>
            <a:ext cx="9195594" cy="6342270"/>
            <a:chOff x="1397123" y="-199819"/>
            <a:chExt cx="9195594" cy="6342270"/>
          </a:xfrm>
        </p:grpSpPr>
        <p:cxnSp>
          <p:nvCxnSpPr>
            <p:cNvPr id="71" name="Gerader Verbinder 8"/>
            <p:cNvCxnSpPr/>
            <p:nvPr/>
          </p:nvCxnSpPr>
          <p:spPr bwMode="hidden">
            <a:xfrm rot="5400000">
              <a:off x="-1322471" y="2972614"/>
              <a:ext cx="6303778" cy="142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r Verbinder 9"/>
            <p:cNvCxnSpPr/>
            <p:nvPr/>
          </p:nvCxnSpPr>
          <p:spPr bwMode="hidden">
            <a:xfrm rot="5400000">
              <a:off x="-103332" y="2972613"/>
              <a:ext cx="6303776" cy="142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r Verbinder 10"/>
            <p:cNvCxnSpPr/>
            <p:nvPr/>
          </p:nvCxnSpPr>
          <p:spPr bwMode="hidden">
            <a:xfrm rot="5400000">
              <a:off x="1116121" y="2973724"/>
              <a:ext cx="6302980" cy="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11"/>
            <p:cNvCxnSpPr/>
            <p:nvPr/>
          </p:nvCxnSpPr>
          <p:spPr bwMode="hidden">
            <a:xfrm rot="5400000">
              <a:off x="2332689" y="2971151"/>
              <a:ext cx="6308120" cy="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r Verbinder 12"/>
            <p:cNvCxnSpPr/>
            <p:nvPr/>
          </p:nvCxnSpPr>
          <p:spPr bwMode="hidden">
            <a:xfrm rot="5400000">
              <a:off x="3553223" y="2972552"/>
              <a:ext cx="6303778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3"/>
            <p:cNvCxnSpPr/>
            <p:nvPr/>
          </p:nvCxnSpPr>
          <p:spPr bwMode="hidden">
            <a:xfrm rot="5400000">
              <a:off x="4772758" y="2972948"/>
              <a:ext cx="6302982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r Verbinder 14"/>
            <p:cNvCxnSpPr/>
            <p:nvPr/>
          </p:nvCxnSpPr>
          <p:spPr bwMode="hidden">
            <a:xfrm rot="5400000">
              <a:off x="5992692" y="2972949"/>
              <a:ext cx="6302980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r Verbinder 15"/>
            <p:cNvCxnSpPr/>
            <p:nvPr/>
          </p:nvCxnSpPr>
          <p:spPr bwMode="hidden">
            <a:xfrm rot="5400000">
              <a:off x="7211034" y="2972155"/>
              <a:ext cx="6304572" cy="15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uppieren 23"/>
            <p:cNvGrpSpPr/>
            <p:nvPr userDrawn="1"/>
          </p:nvGrpSpPr>
          <p:grpSpPr bwMode="hidden">
            <a:xfrm>
              <a:off x="1397123" y="-189416"/>
              <a:ext cx="9195594" cy="6331867"/>
              <a:chOff x="1397123" y="-189416"/>
              <a:chExt cx="9195594" cy="6331867"/>
            </a:xfrm>
          </p:grpSpPr>
          <p:cxnSp>
            <p:nvCxnSpPr>
              <p:cNvPr id="127" name="Gerader Verbinder 41"/>
              <p:cNvCxnSpPr/>
              <p:nvPr/>
            </p:nvCxnSpPr>
            <p:spPr bwMode="hidden">
              <a:xfrm rot="16200000" flipH="1">
                <a:off x="1397221" y="1218383"/>
                <a:ext cx="4943335" cy="490480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r Verbinder 42"/>
              <p:cNvCxnSpPr/>
              <p:nvPr/>
            </p:nvCxnSpPr>
            <p:spPr bwMode="hidden">
              <a:xfrm rot="16200000" flipH="1">
                <a:off x="1377692" y="-32926"/>
                <a:ext cx="6177570" cy="613870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Gerader Verbinder 43"/>
              <p:cNvCxnSpPr/>
              <p:nvPr/>
            </p:nvCxnSpPr>
            <p:spPr bwMode="hidden">
              <a:xfrm rot="16200000" flipH="1">
                <a:off x="2465115" y="-168759"/>
                <a:ext cx="6310511" cy="627742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Gerader Verbinder 44"/>
              <p:cNvCxnSpPr/>
              <p:nvPr/>
            </p:nvCxnSpPr>
            <p:spPr bwMode="hidden">
              <a:xfrm rot="16200000" flipH="1">
                <a:off x="3670980" y="-185633"/>
                <a:ext cx="6314628" cy="630706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Gerader Verbinder 45"/>
              <p:cNvCxnSpPr/>
              <p:nvPr/>
            </p:nvCxnSpPr>
            <p:spPr bwMode="hidden">
              <a:xfrm rot="16200000" flipH="1">
                <a:off x="4928792" y="-146810"/>
                <a:ext cx="5697520" cy="563033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2" name="Gruppieren 46"/>
              <p:cNvGrpSpPr/>
              <p:nvPr/>
            </p:nvGrpSpPr>
            <p:grpSpPr bwMode="hidden">
              <a:xfrm>
                <a:off x="6139255" y="-178564"/>
                <a:ext cx="4424209" cy="4425682"/>
                <a:chOff x="6139255" y="-178564"/>
                <a:chExt cx="4424209" cy="4425682"/>
              </a:xfrm>
            </p:grpSpPr>
            <p:cxnSp>
              <p:nvCxnSpPr>
                <p:cNvPr id="137" name="Gerader Verbinder 52"/>
                <p:cNvCxnSpPr/>
                <p:nvPr/>
              </p:nvCxnSpPr>
              <p:spPr bwMode="hidden">
                <a:xfrm rot="16200000" flipH="1">
                  <a:off x="6138518" y="-177827"/>
                  <a:ext cx="4425682" cy="4424207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Gerader Verbinder 53"/>
                <p:cNvCxnSpPr/>
                <p:nvPr/>
              </p:nvCxnSpPr>
              <p:spPr bwMode="hidden">
                <a:xfrm rot="16200000" flipH="1">
                  <a:off x="7357718" y="-177827"/>
                  <a:ext cx="3206482" cy="3205007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Gerader Verbinder 54"/>
                <p:cNvCxnSpPr/>
                <p:nvPr/>
              </p:nvCxnSpPr>
              <p:spPr bwMode="hidden">
                <a:xfrm rot="16200000" flipH="1">
                  <a:off x="8587899" y="-166846"/>
                  <a:ext cx="1986486" cy="196464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Gerader Verbinder 55"/>
                <p:cNvCxnSpPr/>
                <p:nvPr/>
              </p:nvCxnSpPr>
              <p:spPr bwMode="hidden">
                <a:xfrm rot="16200000" flipH="1">
                  <a:off x="9813027" y="-164306"/>
                  <a:ext cx="763899" cy="73697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3" name="Gerader Verbinder 47"/>
              <p:cNvCxnSpPr/>
              <p:nvPr/>
            </p:nvCxnSpPr>
            <p:spPr bwMode="hidden">
              <a:xfrm rot="16200000" flipV="1">
                <a:off x="1412138" y="2439597"/>
                <a:ext cx="3689964" cy="368126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r Verbinder 48"/>
              <p:cNvCxnSpPr/>
              <p:nvPr/>
            </p:nvCxnSpPr>
            <p:spPr bwMode="hidden">
              <a:xfrm rot="16200000" flipV="1">
                <a:off x="1407918" y="3646087"/>
                <a:ext cx="2487694" cy="2470556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rader Verbinder 49"/>
              <p:cNvCxnSpPr/>
              <p:nvPr/>
            </p:nvCxnSpPr>
            <p:spPr bwMode="hidden">
              <a:xfrm rot="10800000">
                <a:off x="1416488" y="4893972"/>
                <a:ext cx="1242465" cy="123124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Gerader Verbinder 50"/>
              <p:cNvCxnSpPr/>
              <p:nvPr/>
            </p:nvCxnSpPr>
            <p:spPr bwMode="hidden">
              <a:xfrm rot="16200000" flipV="1">
                <a:off x="1416423" y="6075984"/>
                <a:ext cx="49294" cy="49164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uppieren 24"/>
            <p:cNvGrpSpPr/>
            <p:nvPr userDrawn="1"/>
          </p:nvGrpSpPr>
          <p:grpSpPr bwMode="hidden">
            <a:xfrm flipH="1">
              <a:off x="1416488" y="-199819"/>
              <a:ext cx="9172373" cy="6325036"/>
              <a:chOff x="1603139" y="-199819"/>
              <a:chExt cx="9172373" cy="6325036"/>
            </a:xfrm>
          </p:grpSpPr>
          <p:cxnSp>
            <p:nvCxnSpPr>
              <p:cNvPr id="114" name="Gerader Verbinder 25"/>
              <p:cNvCxnSpPr/>
              <p:nvPr/>
            </p:nvCxnSpPr>
            <p:spPr bwMode="hidden">
              <a:xfrm rot="16200000" flipH="1">
                <a:off x="1613650" y="1425671"/>
                <a:ext cx="4714428" cy="468465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r Verbinder 26"/>
              <p:cNvCxnSpPr/>
              <p:nvPr/>
            </p:nvCxnSpPr>
            <p:spPr bwMode="hidden">
              <a:xfrm rot="16200000" flipH="1">
                <a:off x="1611468" y="200184"/>
                <a:ext cx="5942096" cy="590796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r Verbinder 27"/>
              <p:cNvCxnSpPr/>
              <p:nvPr/>
            </p:nvCxnSpPr>
            <p:spPr bwMode="hidden">
              <a:xfrm rot="16200000" flipH="1">
                <a:off x="2467063" y="-160793"/>
                <a:ext cx="6302982" cy="626902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r Verbinder 28"/>
              <p:cNvCxnSpPr/>
              <p:nvPr/>
            </p:nvCxnSpPr>
            <p:spPr bwMode="hidden">
              <a:xfrm rot="16200000" flipH="1">
                <a:off x="3683899" y="-162658"/>
                <a:ext cx="6302982" cy="6272763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r Verbinder 29"/>
              <p:cNvCxnSpPr/>
              <p:nvPr/>
            </p:nvCxnSpPr>
            <p:spPr bwMode="hidden">
              <a:xfrm rot="10800000" flipH="1" flipV="1">
                <a:off x="4926677" y="-178565"/>
                <a:ext cx="5848835" cy="5839615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uppieren 30"/>
              <p:cNvGrpSpPr/>
              <p:nvPr userDrawn="1"/>
            </p:nvGrpSpPr>
            <p:grpSpPr bwMode="hidden">
              <a:xfrm>
                <a:off x="6128944" y="-199819"/>
                <a:ext cx="4646568" cy="4667069"/>
                <a:chOff x="6128944" y="-199819"/>
                <a:chExt cx="4646568" cy="4667069"/>
              </a:xfrm>
            </p:grpSpPr>
            <p:cxnSp>
              <p:nvCxnSpPr>
                <p:cNvPr id="123" name="Gerader Verbinder 36"/>
                <p:cNvCxnSpPr/>
                <p:nvPr userDrawn="1"/>
              </p:nvCxnSpPr>
              <p:spPr bwMode="hidden">
                <a:xfrm rot="16200000" flipH="1">
                  <a:off x="6118693" y="-189568"/>
                  <a:ext cx="4667069" cy="464656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Gerader Verbinder 37"/>
                <p:cNvCxnSpPr/>
                <p:nvPr userDrawn="1"/>
              </p:nvCxnSpPr>
              <p:spPr bwMode="hidden">
                <a:xfrm rot="16200000" flipH="1">
                  <a:off x="7345301" y="-190627"/>
                  <a:ext cx="3437288" cy="342313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Gerader Verbinder 38"/>
                <p:cNvCxnSpPr/>
                <p:nvPr userDrawn="1"/>
              </p:nvCxnSpPr>
              <p:spPr bwMode="hidden">
                <a:xfrm rot="16200000" flipH="1">
                  <a:off x="8576661" y="-166825"/>
                  <a:ext cx="2214934" cy="218276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Gerader Verbinder 39"/>
                <p:cNvCxnSpPr/>
                <p:nvPr userDrawn="1"/>
              </p:nvCxnSpPr>
              <p:spPr bwMode="hidden">
                <a:xfrm rot="16200000" flipH="1">
                  <a:off x="9790146" y="-184181"/>
                  <a:ext cx="990230" cy="98050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Gerader Verbinder 31"/>
              <p:cNvCxnSpPr/>
              <p:nvPr userDrawn="1"/>
            </p:nvCxnSpPr>
            <p:spPr bwMode="hidden">
              <a:xfrm rot="16200000" flipV="1">
                <a:off x="1608937" y="2637735"/>
                <a:ext cx="3507078" cy="3467877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Gerader Verbinder 32"/>
              <p:cNvCxnSpPr/>
              <p:nvPr/>
            </p:nvCxnSpPr>
            <p:spPr bwMode="hidden">
              <a:xfrm flipH="1" flipV="1">
                <a:off x="1628537" y="3866118"/>
                <a:ext cx="2263378" cy="2259094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r Verbinder 33"/>
              <p:cNvCxnSpPr/>
              <p:nvPr/>
            </p:nvCxnSpPr>
            <p:spPr bwMode="hidden">
              <a:xfrm rot="16200000" flipV="1">
                <a:off x="1599314" y="5067980"/>
                <a:ext cx="1061060" cy="105341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2000" y="190800"/>
            <a:ext cx="8077488" cy="906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pic>
        <p:nvPicPr>
          <p:cNvPr id="102" name="Bild 101"/>
          <p:cNvPicPr>
            <a:picLocks noChangeAspect="1"/>
          </p:cNvPicPr>
          <p:nvPr userDrawn="1"/>
        </p:nvPicPr>
        <p:blipFill rotWithShape="1">
          <a:blip r:embed="rId3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>
            <a:off x="7914067" y="72134"/>
            <a:ext cx="758062" cy="635000"/>
          </a:xfrm>
          <a:prstGeom prst="rect">
            <a:avLst/>
          </a:prstGeom>
        </p:spPr>
      </p:pic>
      <p:sp>
        <p:nvSpPr>
          <p:cNvPr id="10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6480000"/>
            <a:ext cx="51120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  <p:pic>
        <p:nvPicPr>
          <p:cNvPr id="142" name="Bild 141"/>
          <p:cNvPicPr>
            <a:picLocks noChangeAspect="1"/>
          </p:cNvPicPr>
          <p:nvPr userDrawn="1"/>
        </p:nvPicPr>
        <p:blipFill rotWithShape="1">
          <a:blip r:embed="rId3" cstate="screen">
            <a:alphaModFix amt="11000"/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>
            <a:off x="7941591" y="255488"/>
            <a:ext cx="758062" cy="635000"/>
          </a:xfrm>
          <a:prstGeom prst="rect">
            <a:avLst/>
          </a:prstGeom>
        </p:spPr>
      </p:pic>
      <p:sp>
        <p:nvSpPr>
          <p:cNvPr id="147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14350" y="1614330"/>
            <a:ext cx="8077488" cy="3674088"/>
          </a:xfrm>
          <a:prstGeom prst="rect">
            <a:avLst/>
          </a:prstGeom>
          <a:solidFill>
            <a:srgbClr val="FFFFFF"/>
          </a:solidFill>
          <a:ln w="12700" cmpd="sng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1800" b="0"/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94541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hr Großes Bild -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6"/>
          <p:cNvGrpSpPr/>
          <p:nvPr userDrawn="1"/>
        </p:nvGrpSpPr>
        <p:grpSpPr bwMode="hidden">
          <a:xfrm>
            <a:off x="17344" y="19350"/>
            <a:ext cx="9121165" cy="6838649"/>
            <a:chOff x="1416487" y="0"/>
            <a:chExt cx="9146976" cy="6858000"/>
          </a:xfrm>
        </p:grpSpPr>
        <p:cxnSp>
          <p:nvCxnSpPr>
            <p:cNvPr id="6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2"/>
            <p:cNvCxnSpPr/>
            <p:nvPr/>
          </p:nvCxnSpPr>
          <p:spPr bwMode="hidden">
            <a:xfrm>
              <a:off x="1416487" y="6509965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pieren 23"/>
            <p:cNvGrpSpPr/>
            <p:nvPr userDrawn="1"/>
          </p:nvGrpSpPr>
          <p:grpSpPr bwMode="hidden">
            <a:xfrm>
              <a:off x="1416487" y="0"/>
              <a:ext cx="9146976" cy="6858000"/>
              <a:chOff x="1416487" y="0"/>
              <a:chExt cx="9146976" cy="6858000"/>
            </a:xfrm>
          </p:grpSpPr>
          <p:cxnSp>
            <p:nvCxnSpPr>
              <p:cNvPr id="39" name="Gerader Verbinder 41"/>
              <p:cNvCxnSpPr/>
              <p:nvPr/>
            </p:nvCxnSpPr>
            <p:spPr bwMode="hidden">
              <a:xfrm>
                <a:off x="1416487" y="1199118"/>
                <a:ext cx="5624869" cy="565888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4"/>
              <p:cNvCxnSpPr/>
              <p:nvPr/>
            </p:nvCxnSpPr>
            <p:spPr bwMode="hidden">
              <a:xfrm>
                <a:off x="3885119" y="0"/>
                <a:ext cx="6678344" cy="669133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5"/>
              <p:cNvCxnSpPr/>
              <p:nvPr/>
            </p:nvCxnSpPr>
            <p:spPr bwMode="hidden">
              <a:xfrm>
                <a:off x="5106502" y="0"/>
                <a:ext cx="5456961" cy="549171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uppieren 46"/>
              <p:cNvGrpSpPr/>
              <p:nvPr/>
            </p:nvGrpSpPr>
            <p:grpSpPr bwMode="hidden">
              <a:xfrm>
                <a:off x="6327885" y="0"/>
                <a:ext cx="4235578" cy="4247118"/>
                <a:chOff x="6327885" y="0"/>
                <a:chExt cx="4235578" cy="4247118"/>
              </a:xfrm>
            </p:grpSpPr>
            <p:cxnSp>
              <p:nvCxnSpPr>
                <p:cNvPr id="49" name="Gerader Verbinder 52"/>
                <p:cNvCxnSpPr/>
                <p:nvPr/>
              </p:nvCxnSpPr>
              <p:spPr bwMode="hidden">
                <a:xfrm>
                  <a:off x="6327885" y="0"/>
                  <a:ext cx="4235578" cy="424711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r Verbinder 53"/>
                <p:cNvCxnSpPr/>
                <p:nvPr/>
              </p:nvCxnSpPr>
              <p:spPr bwMode="hidden">
                <a:xfrm>
                  <a:off x="7549268" y="0"/>
                  <a:ext cx="3014195" cy="302791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r Verbinder 54"/>
                <p:cNvCxnSpPr/>
                <p:nvPr/>
              </p:nvCxnSpPr>
              <p:spPr bwMode="hidden">
                <a:xfrm>
                  <a:off x="8772997" y="0"/>
                  <a:ext cx="1790466" cy="180871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r Verbinder 55"/>
                <p:cNvCxnSpPr/>
                <p:nvPr/>
              </p:nvCxnSpPr>
              <p:spPr bwMode="hidden">
                <a:xfrm>
                  <a:off x="9982200" y="0"/>
                  <a:ext cx="581263" cy="58613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Gerader Verbinder 47"/>
              <p:cNvCxnSpPr/>
              <p:nvPr/>
            </p:nvCxnSpPr>
            <p:spPr bwMode="hidden">
              <a:xfrm flipH="1" flipV="1">
                <a:off x="1416487" y="2435251"/>
                <a:ext cx="4412324" cy="442274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8"/>
              <p:cNvCxnSpPr/>
              <p:nvPr/>
            </p:nvCxnSpPr>
            <p:spPr bwMode="hidden">
              <a:xfrm flipH="1" flipV="1">
                <a:off x="1416487" y="3637518"/>
                <a:ext cx="3198294" cy="322048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9"/>
              <p:cNvCxnSpPr/>
              <p:nvPr/>
            </p:nvCxnSpPr>
            <p:spPr bwMode="hidden">
              <a:xfrm flipH="1" flipV="1">
                <a:off x="1416487" y="4893971"/>
                <a:ext cx="1981932" cy="196402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50"/>
              <p:cNvCxnSpPr/>
              <p:nvPr/>
            </p:nvCxnSpPr>
            <p:spPr bwMode="hidden">
              <a:xfrm flipH="1" flipV="1">
                <a:off x="1416487" y="6075918"/>
                <a:ext cx="780008" cy="78208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ieren 24"/>
            <p:cNvGrpSpPr/>
            <p:nvPr userDrawn="1"/>
          </p:nvGrpSpPr>
          <p:grpSpPr bwMode="hidden">
            <a:xfrm flipH="1">
              <a:off x="1416487" y="0"/>
              <a:ext cx="9146976" cy="6858000"/>
              <a:chOff x="1628537" y="0"/>
              <a:chExt cx="9146976" cy="6858000"/>
            </a:xfrm>
          </p:grpSpPr>
          <p:cxnSp>
            <p:nvCxnSpPr>
              <p:cNvPr id="25" name="Gerader Verbinder 25"/>
              <p:cNvCxnSpPr/>
              <p:nvPr/>
            </p:nvCxnSpPr>
            <p:spPr bwMode="hidden">
              <a:xfrm>
                <a:off x="1628537" y="1410784"/>
                <a:ext cx="5412818" cy="5447216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6"/>
              <p:cNvCxnSpPr/>
              <p:nvPr/>
            </p:nvCxnSpPr>
            <p:spPr bwMode="hidden">
              <a:xfrm>
                <a:off x="1628537" y="183118"/>
                <a:ext cx="6636547" cy="667488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9"/>
              <p:cNvCxnSpPr/>
              <p:nvPr/>
            </p:nvCxnSpPr>
            <p:spPr bwMode="hidden">
              <a:xfrm>
                <a:off x="5150643" y="0"/>
                <a:ext cx="5624870" cy="566105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pieren 30"/>
              <p:cNvGrpSpPr/>
              <p:nvPr/>
            </p:nvGrpSpPr>
            <p:grpSpPr bwMode="hidden">
              <a:xfrm>
                <a:off x="6327884" y="0"/>
                <a:ext cx="4447629" cy="4467251"/>
                <a:chOff x="6327884" y="0"/>
                <a:chExt cx="4447629" cy="4467251"/>
              </a:xfrm>
            </p:grpSpPr>
            <p:cxnSp>
              <p:nvCxnSpPr>
                <p:cNvPr id="35" name="Gerader Verbinder 36"/>
                <p:cNvCxnSpPr/>
                <p:nvPr/>
              </p:nvCxnSpPr>
              <p:spPr bwMode="hidden">
                <a:xfrm>
                  <a:off x="6327884" y="0"/>
                  <a:ext cx="4447629" cy="446725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r Verbinder 37"/>
                <p:cNvCxnSpPr/>
                <p:nvPr/>
              </p:nvCxnSpPr>
              <p:spPr bwMode="hidden">
                <a:xfrm>
                  <a:off x="7549268" y="0"/>
                  <a:ext cx="3226245" cy="323958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38"/>
                <p:cNvCxnSpPr/>
                <p:nvPr/>
              </p:nvCxnSpPr>
              <p:spPr bwMode="hidden">
                <a:xfrm>
                  <a:off x="8772996" y="0"/>
                  <a:ext cx="2002517" cy="2032026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r Verbinder 39"/>
                <p:cNvCxnSpPr/>
                <p:nvPr/>
              </p:nvCxnSpPr>
              <p:spPr bwMode="hidden">
                <a:xfrm>
                  <a:off x="9982200" y="0"/>
                  <a:ext cx="793313" cy="80118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Gerader Verbinder 31"/>
              <p:cNvCxnSpPr/>
              <p:nvPr userDrawn="1"/>
            </p:nvCxnSpPr>
            <p:spPr bwMode="hidden">
              <a:xfrm flipH="1" flipV="1">
                <a:off x="1628537" y="2618131"/>
                <a:ext cx="4200273" cy="423986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2"/>
              <p:cNvCxnSpPr/>
              <p:nvPr/>
            </p:nvCxnSpPr>
            <p:spPr bwMode="hidden">
              <a:xfrm flipH="1" flipV="1">
                <a:off x="1628537" y="3866118"/>
                <a:ext cx="2986243" cy="299188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3"/>
              <p:cNvCxnSpPr/>
              <p:nvPr/>
            </p:nvCxnSpPr>
            <p:spPr bwMode="hidden">
              <a:xfrm flipH="1" flipV="1">
                <a:off x="1628537" y="5059918"/>
                <a:ext cx="1769881" cy="179808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4"/>
              <p:cNvCxnSpPr/>
              <p:nvPr/>
            </p:nvCxnSpPr>
            <p:spPr bwMode="hidden">
              <a:xfrm flipH="1" flipV="1">
                <a:off x="1628537" y="6296051"/>
                <a:ext cx="567958" cy="56194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0" y="1129423"/>
            <a:ext cx="9144000" cy="57451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400" b="0"/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  <p:sp>
        <p:nvSpPr>
          <p:cNvPr id="9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0" y="190800"/>
            <a:ext cx="8102888" cy="72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74766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Großes Bild - Ganz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400" b="0"/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467048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5" y="0"/>
            <a:ext cx="9146976" cy="6858000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 bwMode="auto">
          <a:xfrm>
            <a:off x="1518" y="6264276"/>
            <a:ext cx="9142481" cy="464108"/>
          </a:xfrm>
          <a:prstGeom prst="rect">
            <a:avLst/>
          </a:prstGeom>
          <a:solidFill>
            <a:srgbClr val="000000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3" name="Bild 12" descr="PPt_background.jpg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8066"/>
            <a:ext cx="9144000" cy="3962400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642937"/>
            <a:ext cx="819714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1168875" y="762416"/>
            <a:ext cx="5599357" cy="80021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buNone/>
            </a:pPr>
            <a:r>
              <a:rPr lang="de-DE" sz="2600" b="1" normalizeH="0" dirty="0" smtClean="0">
                <a:solidFill>
                  <a:srgbClr val="FFFFFF"/>
                </a:solidFill>
              </a:rPr>
              <a:t>REGIONALES RECHENZENTRUM ERLANGEN </a:t>
            </a:r>
            <a:r>
              <a:rPr lang="de-DE" sz="2600" b="1" spc="300" normalizeH="0" baseline="0" dirty="0" smtClean="0">
                <a:solidFill>
                  <a:srgbClr val="FFFFFF"/>
                </a:solidFill>
              </a:rPr>
              <a:t>[</a:t>
            </a:r>
            <a:r>
              <a:rPr lang="de-DE" sz="2600" b="1" spc="0" normalizeH="0" dirty="0" smtClean="0">
                <a:solidFill>
                  <a:srgbClr val="FFFFFF"/>
                </a:solidFill>
              </a:rPr>
              <a:t>RRZ</a:t>
            </a:r>
            <a:r>
              <a:rPr lang="de-DE" sz="2600" b="1" spc="270" normalizeH="0" dirty="0" smtClean="0">
                <a:solidFill>
                  <a:srgbClr val="FFFFFF"/>
                </a:solidFill>
              </a:rPr>
              <a:t>E]</a:t>
            </a:r>
            <a:endParaRPr lang="de-DE" sz="2600" b="1" spc="0" normalizeH="0" dirty="0">
              <a:solidFill>
                <a:srgbClr val="FFFFFF"/>
              </a:solidFill>
            </a:endParaRPr>
          </a:p>
        </p:txBody>
      </p:sp>
      <p:pic>
        <p:nvPicPr>
          <p:cNvPr id="16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854308"/>
            <a:ext cx="1547998" cy="660716"/>
          </a:xfrm>
          <a:prstGeom prst="rect">
            <a:avLst/>
          </a:prstGeom>
          <a:noFill/>
          <a:effectLst/>
        </p:spPr>
      </p:pic>
      <p:sp>
        <p:nvSpPr>
          <p:cNvPr id="17" name="Rechteck 16"/>
          <p:cNvSpPr/>
          <p:nvPr userDrawn="1"/>
        </p:nvSpPr>
        <p:spPr bwMode="auto">
          <a:xfrm>
            <a:off x="946860" y="2050486"/>
            <a:ext cx="8197140" cy="3949979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7984" y="4524188"/>
            <a:ext cx="6947770" cy="122256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Font typeface="Wingdings" pitchFamily="2" charset="2"/>
              <a:buNone/>
              <a:defRPr sz="18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1177984" y="2308225"/>
            <a:ext cx="7061200" cy="15061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de-DE" sz="3000" b="1" dirty="0" smtClean="0">
                <a:solidFill>
                  <a:srgbClr val="003896"/>
                </a:solidFill>
              </a:rPr>
              <a:t>Vielen Dank für Ihre Aufmerksamkeit!</a:t>
            </a:r>
          </a:p>
          <a:p>
            <a:pPr>
              <a:buNone/>
            </a:pPr>
            <a:r>
              <a:rPr lang="de-DE" sz="1800" b="0" dirty="0" smtClean="0">
                <a:solidFill>
                  <a:srgbClr val="003896"/>
                </a:solidFill>
              </a:rPr>
              <a:t>Regionales RechenZentrum</a:t>
            </a:r>
            <a:r>
              <a:rPr lang="de-DE" sz="1800" b="0" baseline="0" dirty="0" smtClean="0">
                <a:solidFill>
                  <a:srgbClr val="003896"/>
                </a:solidFill>
              </a:rPr>
              <a:t> Erlangen </a:t>
            </a:r>
            <a:r>
              <a:rPr lang="de-DE" sz="1800" b="1" spc="110" normalizeH="0" baseline="0" dirty="0" smtClean="0">
                <a:solidFill>
                  <a:schemeClr val="bg1"/>
                </a:solidFill>
              </a:rPr>
              <a:t>[</a:t>
            </a:r>
            <a:r>
              <a:rPr lang="de-DE" sz="1800" b="0" baseline="0" dirty="0" smtClean="0">
                <a:solidFill>
                  <a:srgbClr val="003896"/>
                </a:solidFill>
              </a:rPr>
              <a:t>RRZE</a:t>
            </a:r>
            <a:r>
              <a:rPr lang="de-DE" sz="1800" b="1" spc="150" normalizeH="0" dirty="0" smtClean="0">
                <a:solidFill>
                  <a:schemeClr val="bg1"/>
                </a:solidFill>
              </a:rPr>
              <a:t>]</a:t>
            </a:r>
            <a:endParaRPr lang="de-DE" sz="1800" b="0" spc="150" baseline="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800" b="0" baseline="0" dirty="0" err="1" smtClean="0">
                <a:solidFill>
                  <a:srgbClr val="003896"/>
                </a:solidFill>
              </a:rPr>
              <a:t>Martensstraße</a:t>
            </a:r>
            <a:r>
              <a:rPr lang="de-DE" sz="1800" b="0" baseline="0" dirty="0" smtClean="0">
                <a:solidFill>
                  <a:srgbClr val="003896"/>
                </a:solidFill>
              </a:rPr>
              <a:t> 1, 91058 Erlangen</a:t>
            </a:r>
          </a:p>
          <a:p>
            <a:pPr>
              <a:buNone/>
            </a:pPr>
            <a:r>
              <a:rPr lang="de-DE" sz="1800" b="0" baseline="0" dirty="0" smtClean="0">
                <a:solidFill>
                  <a:srgbClr val="003896"/>
                </a:solidFill>
              </a:rPr>
              <a:t>http://</a:t>
            </a:r>
            <a:r>
              <a:rPr lang="de-DE" sz="1800" b="0" baseline="0" dirty="0" err="1" smtClean="0">
                <a:solidFill>
                  <a:srgbClr val="003896"/>
                </a:solidFill>
              </a:rPr>
              <a:t>www.rrze.fau.de</a:t>
            </a:r>
            <a:endParaRPr lang="de-DE" sz="1800" b="0" dirty="0">
              <a:solidFill>
                <a:srgbClr val="003896"/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6320612"/>
            <a:ext cx="1764159" cy="3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6" y="-1587"/>
            <a:ext cx="9146277" cy="68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11" descr="PPt_backgroun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8065"/>
            <a:ext cx="9144000" cy="2706973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642937"/>
            <a:ext cx="819714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854308"/>
            <a:ext cx="1547998" cy="660716"/>
          </a:xfrm>
          <a:prstGeom prst="rect">
            <a:avLst/>
          </a:prstGeom>
          <a:noFill/>
          <a:effectLst/>
        </p:spPr>
      </p:pic>
      <p:sp>
        <p:nvSpPr>
          <p:cNvPr id="17" name="Rechteck 16"/>
          <p:cNvSpPr/>
          <p:nvPr userDrawn="1"/>
        </p:nvSpPr>
        <p:spPr bwMode="auto">
          <a:xfrm>
            <a:off x="946860" y="2050487"/>
            <a:ext cx="819714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5" y="687462"/>
            <a:ext cx="5940537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5" y="2646352"/>
            <a:ext cx="5940537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5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642937"/>
            <a:ext cx="785711" cy="658161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 bwMode="auto">
          <a:xfrm>
            <a:off x="1518" y="6264276"/>
            <a:ext cx="9142481" cy="464108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2" name="Bild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6320612"/>
            <a:ext cx="1764159" cy="3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3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" y="0"/>
            <a:ext cx="914248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11" descr="PPt_background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8065"/>
            <a:ext cx="9144000" cy="2706973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642937"/>
            <a:ext cx="819714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Logo_RGB_360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854308"/>
            <a:ext cx="1547998" cy="660716"/>
          </a:xfrm>
          <a:prstGeom prst="rect">
            <a:avLst/>
          </a:prstGeom>
          <a:noFill/>
          <a:effectLst/>
        </p:spPr>
      </p:pic>
      <p:sp>
        <p:nvSpPr>
          <p:cNvPr id="17" name="Rechteck 16"/>
          <p:cNvSpPr/>
          <p:nvPr userDrawn="1"/>
        </p:nvSpPr>
        <p:spPr bwMode="auto">
          <a:xfrm>
            <a:off x="946860" y="2050487"/>
            <a:ext cx="819714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5" y="687462"/>
            <a:ext cx="5940537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5" y="2646352"/>
            <a:ext cx="5940537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6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642937"/>
            <a:ext cx="785711" cy="658161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 bwMode="auto">
          <a:xfrm>
            <a:off x="1518" y="6264276"/>
            <a:ext cx="9142481" cy="464108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2" name="Bild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6320612"/>
            <a:ext cx="1764159" cy="3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9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2086" r="2555"/>
          <a:stretch/>
        </p:blipFill>
        <p:spPr>
          <a:xfrm>
            <a:off x="1518" y="0"/>
            <a:ext cx="914248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11" descr="PPt_backgroun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8065"/>
            <a:ext cx="9144000" cy="2706973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642937"/>
            <a:ext cx="819714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854308"/>
            <a:ext cx="1547998" cy="660716"/>
          </a:xfrm>
          <a:prstGeom prst="rect">
            <a:avLst/>
          </a:prstGeom>
          <a:noFill/>
          <a:effectLst/>
        </p:spPr>
      </p:pic>
      <p:sp>
        <p:nvSpPr>
          <p:cNvPr id="17" name="Rechteck 16"/>
          <p:cNvSpPr/>
          <p:nvPr userDrawn="1"/>
        </p:nvSpPr>
        <p:spPr bwMode="auto">
          <a:xfrm>
            <a:off x="946860" y="2050487"/>
            <a:ext cx="819714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5" y="687462"/>
            <a:ext cx="5940537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5" y="2646352"/>
            <a:ext cx="5940537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5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642937"/>
            <a:ext cx="785711" cy="658161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 bwMode="auto">
          <a:xfrm>
            <a:off x="1518" y="6264276"/>
            <a:ext cx="9142481" cy="464108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2" name="Bild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6320612"/>
            <a:ext cx="1764159" cy="3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1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" y="-1587"/>
            <a:ext cx="9143302" cy="687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11" descr="PPt_backgroun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8065"/>
            <a:ext cx="9144000" cy="2706973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642937"/>
            <a:ext cx="8197140" cy="1395125"/>
          </a:xfrm>
          <a:prstGeom prst="rect">
            <a:avLst/>
          </a:prstGeom>
          <a:solidFill>
            <a:srgbClr val="000000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854308"/>
            <a:ext cx="1547998" cy="660716"/>
          </a:xfrm>
          <a:prstGeom prst="rect">
            <a:avLst/>
          </a:prstGeom>
          <a:noFill/>
          <a:effectLst/>
        </p:spPr>
      </p:pic>
      <p:sp>
        <p:nvSpPr>
          <p:cNvPr id="17" name="Rechteck 16"/>
          <p:cNvSpPr/>
          <p:nvPr userDrawn="1"/>
        </p:nvSpPr>
        <p:spPr bwMode="auto">
          <a:xfrm>
            <a:off x="946860" y="2050487"/>
            <a:ext cx="819714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5" y="687462"/>
            <a:ext cx="5940537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5" y="2646352"/>
            <a:ext cx="5940537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5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642937"/>
            <a:ext cx="785711" cy="658161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 bwMode="auto">
          <a:xfrm>
            <a:off x="1518" y="6264276"/>
            <a:ext cx="9142481" cy="464108"/>
          </a:xfrm>
          <a:prstGeom prst="rect">
            <a:avLst/>
          </a:prstGeom>
          <a:solidFill>
            <a:srgbClr val="000000">
              <a:alpha val="6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2" name="Bild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6320612"/>
            <a:ext cx="1764159" cy="3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" y="-1586"/>
            <a:ext cx="9143302" cy="687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11" descr="PPt_backgroun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8065"/>
            <a:ext cx="9144000" cy="2706973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642937"/>
            <a:ext cx="819714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854308"/>
            <a:ext cx="1547998" cy="660716"/>
          </a:xfrm>
          <a:prstGeom prst="rect">
            <a:avLst/>
          </a:prstGeom>
          <a:noFill/>
          <a:effectLst/>
        </p:spPr>
      </p:pic>
      <p:sp>
        <p:nvSpPr>
          <p:cNvPr id="17" name="Rechteck 16"/>
          <p:cNvSpPr/>
          <p:nvPr userDrawn="1"/>
        </p:nvSpPr>
        <p:spPr bwMode="auto">
          <a:xfrm>
            <a:off x="946860" y="2050487"/>
            <a:ext cx="819714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5" y="687462"/>
            <a:ext cx="5940537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5" y="2646352"/>
            <a:ext cx="5940537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5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642937"/>
            <a:ext cx="785711" cy="658161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 bwMode="auto">
          <a:xfrm>
            <a:off x="1518" y="6264276"/>
            <a:ext cx="9142481" cy="464108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2" name="Bild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6320612"/>
            <a:ext cx="1764159" cy="3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7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0"/>
            <a:ext cx="91469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11" descr="PPt_backgroun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8065"/>
            <a:ext cx="9144000" cy="2706973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642937"/>
            <a:ext cx="819714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854308"/>
            <a:ext cx="1547998" cy="660716"/>
          </a:xfrm>
          <a:prstGeom prst="rect">
            <a:avLst/>
          </a:prstGeom>
          <a:noFill/>
          <a:effectLst/>
        </p:spPr>
      </p:pic>
      <p:sp>
        <p:nvSpPr>
          <p:cNvPr id="17" name="Rechteck 16"/>
          <p:cNvSpPr/>
          <p:nvPr userDrawn="1"/>
        </p:nvSpPr>
        <p:spPr bwMode="auto">
          <a:xfrm>
            <a:off x="946860" y="2050487"/>
            <a:ext cx="819714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5" y="687462"/>
            <a:ext cx="5940537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5" y="2646352"/>
            <a:ext cx="5940537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5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642937"/>
            <a:ext cx="785711" cy="658161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 bwMode="auto">
          <a:xfrm>
            <a:off x="1518" y="6264276"/>
            <a:ext cx="9142481" cy="464108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2" name="Bild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6320612"/>
            <a:ext cx="1764159" cy="3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6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theme" Target="../theme/theme1.xml"/><Relationship Id="rId35" Type="http://schemas.openxmlformats.org/officeDocument/2006/relationships/image" Target="../media/image1.emf"/><Relationship Id="rId36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6308767"/>
            <a:ext cx="9144000" cy="5572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endA="300" endPos="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14" name="Gerader Verbinder 147"/>
          <p:cNvCxnSpPr>
            <a:cxnSpLocks noChangeAspect="1"/>
          </p:cNvCxnSpPr>
          <p:nvPr/>
        </p:nvCxnSpPr>
        <p:spPr>
          <a:xfrm>
            <a:off x="0" y="6303423"/>
            <a:ext cx="9144000" cy="0"/>
          </a:xfrm>
          <a:prstGeom prst="line">
            <a:avLst/>
          </a:prstGeom>
          <a:ln w="15875" cap="flat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147"/>
          <p:cNvCxnSpPr>
            <a:cxnSpLocks noChangeAspect="1"/>
          </p:cNvCxnSpPr>
          <p:nvPr/>
        </p:nvCxnSpPr>
        <p:spPr>
          <a:xfrm>
            <a:off x="0" y="6314400"/>
            <a:ext cx="9144000" cy="0"/>
          </a:xfrm>
          <a:prstGeom prst="line">
            <a:avLst/>
          </a:prstGeom>
          <a:ln w="12700" cap="flat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8"/>
          <p:cNvCxnSpPr/>
          <p:nvPr/>
        </p:nvCxnSpPr>
        <p:spPr bwMode="hidden">
          <a:xfrm rot="5400000">
            <a:off x="134661" y="6584503"/>
            <a:ext cx="561765" cy="1188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9"/>
          <p:cNvCxnSpPr/>
          <p:nvPr/>
        </p:nvCxnSpPr>
        <p:spPr bwMode="hidden">
          <a:xfrm rot="5400000">
            <a:off x="1353799" y="6584504"/>
            <a:ext cx="561761" cy="1187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10"/>
          <p:cNvCxnSpPr/>
          <p:nvPr/>
        </p:nvCxnSpPr>
        <p:spPr bwMode="hidden">
          <a:xfrm rot="5400000">
            <a:off x="2569640" y="6587787"/>
            <a:ext cx="568341" cy="1201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11"/>
          <p:cNvCxnSpPr/>
          <p:nvPr/>
        </p:nvCxnSpPr>
        <p:spPr bwMode="hidden">
          <a:xfrm rot="5400000">
            <a:off x="3788774" y="6587790"/>
            <a:ext cx="568349" cy="1201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12"/>
          <p:cNvCxnSpPr/>
          <p:nvPr/>
        </p:nvCxnSpPr>
        <p:spPr bwMode="hidden">
          <a:xfrm rot="5400000">
            <a:off x="5015211" y="6580523"/>
            <a:ext cx="553784" cy="1171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13"/>
          <p:cNvCxnSpPr/>
          <p:nvPr/>
        </p:nvCxnSpPr>
        <p:spPr bwMode="hidden">
          <a:xfrm rot="5400000">
            <a:off x="6221845" y="6592973"/>
            <a:ext cx="578736" cy="1223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14"/>
          <p:cNvCxnSpPr/>
          <p:nvPr/>
        </p:nvCxnSpPr>
        <p:spPr bwMode="hidden">
          <a:xfrm rot="5400000">
            <a:off x="7446190" y="6587788"/>
            <a:ext cx="568345" cy="1201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15"/>
          <p:cNvCxnSpPr/>
          <p:nvPr/>
        </p:nvCxnSpPr>
        <p:spPr bwMode="hidden">
          <a:xfrm rot="5400000">
            <a:off x="8668625" y="6584505"/>
            <a:ext cx="561765" cy="1187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22"/>
          <p:cNvCxnSpPr/>
          <p:nvPr/>
        </p:nvCxnSpPr>
        <p:spPr bwMode="hidden">
          <a:xfrm>
            <a:off x="2494" y="6706863"/>
            <a:ext cx="9146976" cy="0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r Verbinder 41"/>
          <p:cNvCxnSpPr/>
          <p:nvPr/>
        </p:nvCxnSpPr>
        <p:spPr bwMode="hidden">
          <a:xfrm rot="16200000" flipH="1">
            <a:off x="4878736" y="6305086"/>
            <a:ext cx="554580" cy="551247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r Verbinder 42"/>
          <p:cNvCxnSpPr/>
          <p:nvPr/>
        </p:nvCxnSpPr>
        <p:spPr bwMode="hidden">
          <a:xfrm rot="16200000" flipH="1">
            <a:off x="6102449" y="6305199"/>
            <a:ext cx="579528" cy="575973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r Verbinder 43"/>
          <p:cNvCxnSpPr/>
          <p:nvPr/>
        </p:nvCxnSpPr>
        <p:spPr bwMode="hidden">
          <a:xfrm rot="16200000" flipH="1">
            <a:off x="7320105" y="6305963"/>
            <a:ext cx="568338" cy="564852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r Verbinder 44"/>
          <p:cNvCxnSpPr/>
          <p:nvPr/>
        </p:nvCxnSpPr>
        <p:spPr bwMode="hidden">
          <a:xfrm rot="16200000" flipH="1">
            <a:off x="8565224" y="6303991"/>
            <a:ext cx="584814" cy="583678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r Verbinder 47"/>
          <p:cNvCxnSpPr/>
          <p:nvPr/>
        </p:nvCxnSpPr>
        <p:spPr bwMode="hidden">
          <a:xfrm rot="16200000" flipV="1">
            <a:off x="3664449" y="6304082"/>
            <a:ext cx="562560" cy="561234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48"/>
          <p:cNvCxnSpPr/>
          <p:nvPr/>
        </p:nvCxnSpPr>
        <p:spPr bwMode="hidden">
          <a:xfrm rot="16200000" flipV="1">
            <a:off x="2453348" y="6306155"/>
            <a:ext cx="561760" cy="557890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r Verbinder 49"/>
          <p:cNvCxnSpPr/>
          <p:nvPr/>
        </p:nvCxnSpPr>
        <p:spPr bwMode="hidden">
          <a:xfrm rot="10800000">
            <a:off x="1232582" y="6303418"/>
            <a:ext cx="554853" cy="554585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r Verbinder 50"/>
          <p:cNvCxnSpPr/>
          <p:nvPr/>
        </p:nvCxnSpPr>
        <p:spPr bwMode="hidden">
          <a:xfrm rot="10800000">
            <a:off x="17688" y="6346900"/>
            <a:ext cx="567842" cy="525658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26"/>
          <p:cNvCxnSpPr/>
          <p:nvPr/>
        </p:nvCxnSpPr>
        <p:spPr bwMode="hidden">
          <a:xfrm rot="5400000">
            <a:off x="2707098" y="6305011"/>
            <a:ext cx="554585" cy="551397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r Verbinder 27"/>
          <p:cNvCxnSpPr/>
          <p:nvPr/>
        </p:nvCxnSpPr>
        <p:spPr bwMode="hidden">
          <a:xfrm rot="5400000">
            <a:off x="1482131" y="6305142"/>
            <a:ext cx="562561" cy="559111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r Verbinder 28"/>
          <p:cNvCxnSpPr/>
          <p:nvPr/>
        </p:nvCxnSpPr>
        <p:spPr bwMode="hidden">
          <a:xfrm rot="5400000">
            <a:off x="262997" y="6305945"/>
            <a:ext cx="561757" cy="558311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r Verbinder 31"/>
          <p:cNvCxnSpPr/>
          <p:nvPr/>
        </p:nvCxnSpPr>
        <p:spPr bwMode="hidden">
          <a:xfrm rot="5400000" flipH="1" flipV="1">
            <a:off x="5133726" y="6306050"/>
            <a:ext cx="562557" cy="557302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r Verbinder 32"/>
          <p:cNvCxnSpPr/>
          <p:nvPr/>
        </p:nvCxnSpPr>
        <p:spPr bwMode="hidden">
          <a:xfrm rot="5400000" flipH="1" flipV="1">
            <a:off x="6349482" y="6314923"/>
            <a:ext cx="553367" cy="552324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33"/>
          <p:cNvCxnSpPr/>
          <p:nvPr/>
        </p:nvCxnSpPr>
        <p:spPr bwMode="hidden">
          <a:xfrm rot="5400000" flipH="1" flipV="1">
            <a:off x="7554608" y="6308676"/>
            <a:ext cx="568343" cy="559431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34"/>
          <p:cNvCxnSpPr/>
          <p:nvPr/>
        </p:nvCxnSpPr>
        <p:spPr bwMode="hidden">
          <a:xfrm flipV="1">
            <a:off x="8772450" y="6492949"/>
            <a:ext cx="377020" cy="373030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640000" y="6480000"/>
            <a:ext cx="249279" cy="2052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6459430"/>
            <a:ext cx="1217809" cy="240554"/>
          </a:xfrm>
          <a:prstGeom prst="rect">
            <a:avLst/>
          </a:prstGeom>
        </p:spPr>
      </p:pic>
      <p:pic>
        <p:nvPicPr>
          <p:cNvPr id="66" name="Picture 15"/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0741" y="6434918"/>
            <a:ext cx="648970" cy="267970"/>
          </a:xfrm>
          <a:prstGeom prst="rect">
            <a:avLst/>
          </a:prstGeom>
          <a:noFill/>
          <a:effectLst/>
        </p:spPr>
      </p:pic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6480000"/>
            <a:ext cx="5389635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buFont typeface="Wingdings" pitchFamily="2" charset="2"/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10.11.2014 | Rollout neues Webdesign | Wolfgang Wiese</a:t>
            </a:r>
            <a:endParaRPr lang="de-DE" dirty="0"/>
          </a:p>
        </p:txBody>
      </p:sp>
      <p:sp>
        <p:nvSpPr>
          <p:cNvPr id="4" name="Textplatzhalter 3"/>
          <p:cNvSpPr>
            <a:spLocks noGrp="1" noChangeAspect="1"/>
          </p:cNvSpPr>
          <p:nvPr>
            <p:ph type="body" idx="1"/>
          </p:nvPr>
        </p:nvSpPr>
        <p:spPr>
          <a:xfrm>
            <a:off x="522000" y="1350000"/>
            <a:ext cx="8100000" cy="4679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814086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0" y="190801"/>
            <a:ext cx="8100000" cy="90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Master-Titelformat</a:t>
            </a:r>
            <a:br>
              <a:rPr lang="de-DE" dirty="0" smtClean="0"/>
            </a:br>
            <a:r>
              <a:rPr lang="de-DE" dirty="0" smtClean="0"/>
              <a:t>Master-Titelformat</a:t>
            </a:r>
          </a:p>
        </p:txBody>
      </p:sp>
      <p:cxnSp>
        <p:nvCxnSpPr>
          <p:cNvPr id="35" name="Gerader Verbinder 26"/>
          <p:cNvCxnSpPr/>
          <p:nvPr/>
        </p:nvCxnSpPr>
        <p:spPr bwMode="hidden">
          <a:xfrm rot="5400000">
            <a:off x="3913598" y="6313224"/>
            <a:ext cx="554585" cy="551397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82" r:id="rId5"/>
    <p:sldLayoutId id="2147483684" r:id="rId6"/>
    <p:sldLayoutId id="2147483653" r:id="rId7"/>
    <p:sldLayoutId id="2147483654" r:id="rId8"/>
    <p:sldLayoutId id="2147483655" r:id="rId9"/>
    <p:sldLayoutId id="2147483680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3" r:id="rId17"/>
    <p:sldLayoutId id="2147483674" r:id="rId18"/>
    <p:sldLayoutId id="2147483664" r:id="rId19"/>
    <p:sldLayoutId id="2147483675" r:id="rId20"/>
    <p:sldLayoutId id="2147483665" r:id="rId21"/>
    <p:sldLayoutId id="2147483666" r:id="rId22"/>
    <p:sldLayoutId id="2147483677" r:id="rId23"/>
    <p:sldLayoutId id="2147483676" r:id="rId24"/>
    <p:sldLayoutId id="2147483667" r:id="rId25"/>
    <p:sldLayoutId id="2147483668" r:id="rId26"/>
    <p:sldLayoutId id="2147483678" r:id="rId27"/>
    <p:sldLayoutId id="2147483679" r:id="rId28"/>
    <p:sldLayoutId id="2147483669" r:id="rId29"/>
    <p:sldLayoutId id="2147483670" r:id="rId30"/>
    <p:sldLayoutId id="2147483671" r:id="rId31"/>
    <p:sldLayoutId id="2147483672" r:id="rId32"/>
    <p:sldLayoutId id="2147483685" r:id="rId3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176213" algn="l"/>
        </a:tabLst>
        <a:defRPr sz="2800" b="1" cap="none" normalizeH="0" baseline="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9pPr>
    </p:titleStyle>
    <p:bodyStyle>
      <a:lvl1pPr marL="234000" indent="-234000" algn="l" rtl="0" eaLnBrk="1" fontAlgn="base" hangingPunct="1">
        <a:lnSpc>
          <a:spcPct val="110000"/>
        </a:lnSpc>
        <a:spcBef>
          <a:spcPts val="100"/>
        </a:spcBef>
        <a:spcAft>
          <a:spcPct val="0"/>
        </a:spcAft>
        <a:buClr>
          <a:srgbClr val="474847"/>
        </a:buClr>
        <a:buFont typeface="Wingdings" pitchFamily="2" charset="2"/>
        <a:buChar char="§"/>
        <a:defRPr sz="2200" b="0">
          <a:solidFill>
            <a:srgbClr val="003399"/>
          </a:solidFill>
          <a:latin typeface="+mn-lt"/>
          <a:ea typeface="+mn-ea"/>
          <a:cs typeface="+mn-cs"/>
        </a:defRPr>
      </a:lvl1pPr>
      <a:lvl2pPr marL="468000" indent="-234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474847"/>
        </a:buClr>
        <a:buSzPct val="85000"/>
        <a:buFont typeface="Wingdings" pitchFamily="2" charset="2"/>
        <a:buChar char="§"/>
        <a:defRPr sz="2000" b="0">
          <a:solidFill>
            <a:srgbClr val="003399"/>
          </a:solidFill>
          <a:latin typeface="+mn-lt"/>
        </a:defRPr>
      </a:lvl2pPr>
      <a:lvl3pPr marL="702000" indent="-234000" algn="l" rtl="0" eaLnBrk="1" fontAlgn="base" hangingPunct="1">
        <a:lnSpc>
          <a:spcPct val="110000"/>
        </a:lnSpc>
        <a:spcBef>
          <a:spcPts val="430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b="0">
          <a:solidFill>
            <a:srgbClr val="003399"/>
          </a:solidFill>
          <a:latin typeface="+mn-lt"/>
        </a:defRPr>
      </a:lvl3pPr>
      <a:lvl4pPr marL="936000" indent="-234000" algn="l" rtl="0" eaLnBrk="1" fontAlgn="base" hangingPunct="1">
        <a:lnSpc>
          <a:spcPct val="110000"/>
        </a:lnSpc>
        <a:spcBef>
          <a:spcPts val="430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sz="1600" b="0">
          <a:solidFill>
            <a:srgbClr val="003399"/>
          </a:solidFill>
          <a:latin typeface="+mn-lt"/>
        </a:defRPr>
      </a:lvl4pPr>
      <a:lvl5pPr marL="1170000" indent="-234000" algn="l" rtl="0" eaLnBrk="1" fontAlgn="base" hangingPunct="1">
        <a:lnSpc>
          <a:spcPct val="110000"/>
        </a:lnSpc>
        <a:spcBef>
          <a:spcPts val="430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sz="1400" b="0">
          <a:solidFill>
            <a:srgbClr val="003399"/>
          </a:solidFill>
          <a:latin typeface="+mn-lt"/>
        </a:defRPr>
      </a:lvl5pPr>
      <a:lvl6pPr marL="1512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474847"/>
        </a:buClr>
        <a:buFont typeface="Lucida Grande"/>
        <a:buChar char="→"/>
        <a:defRPr sz="1200" b="0" i="0" baseline="0">
          <a:solidFill>
            <a:srgbClr val="00389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fau.d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github.com/RRZE-Webteam/FAU-Theme/milestone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RZE-Webteam/FAU-Theme" TargetMode="External"/><Relationship Id="rId4" Type="http://schemas.openxmlformats.org/officeDocument/2006/relationships/hyperlink" Target="http://www.fau.eu" TargetMode="External"/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fau.d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fau.de" TargetMode="External"/><Relationship Id="rId3" Type="http://schemas.openxmlformats.org/officeDocument/2006/relationships/hyperlink" Target="http://www.fau.e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Rollout des </a:t>
            </a:r>
            <a:r>
              <a:rPr lang="en-US" dirty="0" err="1" smtClean="0"/>
              <a:t>neuen</a:t>
            </a:r>
            <a:r>
              <a:rPr lang="en-US" dirty="0" smtClean="0"/>
              <a:t> FAU-Designs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err="1" smtClean="0"/>
              <a:t>Unterstützung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Einrichtungen</a:t>
            </a:r>
            <a:r>
              <a:rPr lang="en-US" dirty="0" smtClean="0"/>
              <a:t> der FAU (</a:t>
            </a:r>
            <a:r>
              <a:rPr lang="en-US" dirty="0" err="1" smtClean="0"/>
              <a:t>Planung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9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Organisatorisch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Fakultäten werden nacheinander durch den </a:t>
            </a:r>
            <a:r>
              <a:rPr lang="de-DE" dirty="0" err="1" smtClean="0"/>
              <a:t>Relaunch</a:t>
            </a:r>
            <a:r>
              <a:rPr lang="de-DE" dirty="0" smtClean="0"/>
              <a:t> geführt.  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Erste Fakultät: Als Prototyp bis zu 5 Monate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Alle weiteren </a:t>
            </a:r>
            <a:r>
              <a:rPr lang="de-DE" dirty="0"/>
              <a:t>F</a:t>
            </a:r>
            <a:r>
              <a:rPr lang="de-DE" dirty="0" smtClean="0"/>
              <a:t>akultäten jeweils bis zu 3 Monate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Sofern Fakultäten eigenes Personal stellen oder haben, können sie vorgezogen oder parallel betreut werden.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Reihenfolge wird in Abstimmung mit M festgelegt.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Individuelle Änderungswünsche der Fakultäten an Designs oder </a:t>
            </a:r>
            <a:r>
              <a:rPr lang="de-DE" dirty="0" err="1" smtClean="0"/>
              <a:t>Plugins</a:t>
            </a:r>
            <a:r>
              <a:rPr lang="de-DE" dirty="0" smtClean="0"/>
              <a:t> müssen durch diese selbst finanziert werden.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Nach der verbindlichen Festlegung der Designs durch Öffentlichkeitsarbeiter sind Änderungen daran ebenfalls nur noch über Kostenerstattung  möglich, wenn diese individuell sind und den anderen Einrichtungen nicht zu Gute kommen.</a:t>
            </a:r>
          </a:p>
          <a:p>
            <a:pPr marL="1044900" lvl="2" indent="-342900">
              <a:buFont typeface="Arial"/>
              <a:buChar char="•"/>
            </a:pPr>
            <a:endParaRPr lang="de-DE" dirty="0" smtClean="0"/>
          </a:p>
          <a:p>
            <a:pPr lvl="1" indent="0"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018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Technisch: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Version 1.0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Aktuell in Betrieb auf </a:t>
            </a:r>
            <a:r>
              <a:rPr lang="de-DE" dirty="0" smtClean="0">
                <a:hlinkClick r:id="rId2"/>
              </a:rPr>
              <a:t>www.fau.de</a:t>
            </a:r>
            <a:r>
              <a:rPr lang="de-DE" dirty="0" smtClean="0"/>
              <a:t> 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>
                <a:solidFill>
                  <a:srgbClr val="800000"/>
                </a:solidFill>
              </a:rPr>
              <a:t>Bis 17.11.</a:t>
            </a:r>
            <a:r>
              <a:rPr lang="de-DE" dirty="0" smtClean="0">
                <a:solidFill>
                  <a:schemeClr val="bg1"/>
                </a:solidFill>
              </a:rPr>
              <a:t> Fertigstellung der englischen Sprachfunktionalitäten. 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Version 1.1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Behebung aller Abhängigkeiten zu </a:t>
            </a:r>
            <a:r>
              <a:rPr lang="de-DE" dirty="0" err="1" smtClean="0"/>
              <a:t>Fremdplugins</a:t>
            </a:r>
            <a:r>
              <a:rPr lang="de-DE" dirty="0" smtClean="0"/>
              <a:t> und Programmierfehler; Optimierung der Ausgaben auf Performance und Open Graph Funktionalitäten.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>
                <a:solidFill>
                  <a:srgbClr val="800000"/>
                </a:solidFill>
              </a:rPr>
              <a:t>Bis 31.12.2014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Version 1.2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Einbau weiterer noch fehlende Funktionalitäten; Umbau verschiedener mit ACF erstellter Funktionen, wie bspw. Visitenkarten.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Dokumentation und Bereitstellung als „</a:t>
            </a:r>
            <a:r>
              <a:rPr lang="de-DE" dirty="0" err="1" smtClean="0"/>
              <a:t>Stable</a:t>
            </a:r>
            <a:r>
              <a:rPr lang="de-DE" dirty="0" smtClean="0"/>
              <a:t>“ für Dritte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>
                <a:solidFill>
                  <a:srgbClr val="800000"/>
                </a:solidFill>
              </a:rPr>
              <a:t>Bis 31.03.2015</a:t>
            </a:r>
            <a:endParaRPr lang="de-DE" dirty="0">
              <a:solidFill>
                <a:srgbClr val="8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034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Technisch: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Version 1.3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Erstellung von „Child-</a:t>
            </a:r>
            <a:r>
              <a:rPr lang="de-DE" dirty="0" err="1" smtClean="0"/>
              <a:t>Themes</a:t>
            </a:r>
            <a:r>
              <a:rPr lang="de-DE" dirty="0" smtClean="0"/>
              <a:t>“ für alle Fakultäten, basierend auf Beschlüsse bis 31.03.2015, sowie Bereitstellung und Dokumentation.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Erstellung und Bereitstellung verschiedener notwendiger </a:t>
            </a:r>
            <a:r>
              <a:rPr lang="de-DE" dirty="0" err="1" smtClean="0"/>
              <a:t>Plugins</a:t>
            </a:r>
            <a:r>
              <a:rPr lang="de-DE" dirty="0" smtClean="0"/>
              <a:t>:</a:t>
            </a:r>
          </a:p>
          <a:p>
            <a:pPr marL="1278900" lvl="3" indent="-342900">
              <a:buFont typeface="Arial"/>
              <a:buChar char="•"/>
            </a:pPr>
            <a:r>
              <a:rPr lang="de-DE" dirty="0" smtClean="0"/>
              <a:t>„Visitenkarten“ mit Anbindung </a:t>
            </a:r>
            <a:r>
              <a:rPr lang="de-DE" dirty="0" err="1" smtClean="0"/>
              <a:t>IdM</a:t>
            </a:r>
            <a:r>
              <a:rPr lang="de-DE" dirty="0" smtClean="0"/>
              <a:t> / </a:t>
            </a:r>
            <a:r>
              <a:rPr lang="de-DE" dirty="0" err="1" smtClean="0"/>
              <a:t>UnivIS</a:t>
            </a:r>
            <a:endParaRPr lang="de-DE" dirty="0" smtClean="0"/>
          </a:p>
          <a:p>
            <a:pPr marL="1278900" lvl="3" indent="-342900">
              <a:buFont typeface="Arial"/>
              <a:buChar char="•"/>
            </a:pPr>
            <a:r>
              <a:rPr lang="de-DE" dirty="0" smtClean="0"/>
              <a:t>„Jobs“</a:t>
            </a:r>
          </a:p>
          <a:p>
            <a:pPr marL="1278900" lvl="3" indent="-342900">
              <a:buFont typeface="Arial"/>
              <a:buChar char="•"/>
            </a:pPr>
            <a:r>
              <a:rPr lang="de-DE" dirty="0" smtClean="0"/>
              <a:t>CRIS (?)</a:t>
            </a:r>
          </a:p>
          <a:p>
            <a:pPr marL="1278900" lvl="3" indent="-342900">
              <a:buFont typeface="Arial"/>
              <a:buChar char="•"/>
            </a:pPr>
            <a:r>
              <a:rPr lang="de-DE" dirty="0" smtClean="0"/>
              <a:t>...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>
                <a:solidFill>
                  <a:srgbClr val="800000"/>
                </a:solidFill>
              </a:rPr>
              <a:t>Bis 30.06.2015</a:t>
            </a:r>
          </a:p>
          <a:p>
            <a:pPr marL="1044900" lvl="2" indent="-342900">
              <a:buFont typeface="Arial"/>
              <a:buChar char="•"/>
            </a:pPr>
            <a:endParaRPr lang="de-DE" dirty="0" smtClean="0"/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Milestones im </a:t>
            </a:r>
            <a:r>
              <a:rPr lang="de-DE" dirty="0" err="1" smtClean="0"/>
              <a:t>Github</a:t>
            </a:r>
            <a:r>
              <a:rPr lang="de-DE" dirty="0"/>
              <a:t>: </a:t>
            </a:r>
            <a:r>
              <a:rPr lang="de-DE" dirty="0">
                <a:hlinkClick r:id="rId2"/>
              </a:rPr>
              <a:t>https://github.com/RRZE-Webteam/FAU-Theme/</a:t>
            </a:r>
            <a:r>
              <a:rPr lang="de-DE" dirty="0" smtClean="0">
                <a:hlinkClick r:id="rId2"/>
              </a:rPr>
              <a:t>milestones</a:t>
            </a:r>
            <a:r>
              <a:rPr lang="de-DE" dirty="0" smtClean="0"/>
              <a:t> </a:t>
            </a:r>
          </a:p>
          <a:p>
            <a:pPr marL="1044900" lvl="2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093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Rollout des FAU-Designs</a:t>
            </a:r>
            <a:endParaRPr lang="de-DE" spc="300" dirty="0"/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dirty="0" smtClean="0"/>
              <a:t>Allgemeines Angebot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206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 descr="website_plane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5" r="-77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1214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Webbaukasten</a:t>
            </a:r>
          </a:p>
          <a:p>
            <a:pPr lvl="1"/>
            <a:r>
              <a:rPr lang="de-DE" dirty="0" smtClean="0"/>
              <a:t>1 – 2 Autoren</a:t>
            </a:r>
          </a:p>
          <a:p>
            <a:pPr lvl="1"/>
            <a:r>
              <a:rPr lang="de-DE" dirty="0" smtClean="0"/>
              <a:t>Seltene Änderungen</a:t>
            </a:r>
          </a:p>
          <a:p>
            <a:pPr lvl="1"/>
            <a:r>
              <a:rPr lang="de-DE" dirty="0" smtClean="0"/>
              <a:t>Autoren haben keine Zeit für den Besuch von Schulungen</a:t>
            </a:r>
          </a:p>
          <a:p>
            <a:pPr lvl="1"/>
            <a:r>
              <a:rPr lang="de-DE" dirty="0" smtClean="0"/>
              <a:t>Keine Interaktionen auf dem Webauftritt</a:t>
            </a:r>
          </a:p>
          <a:p>
            <a:pPr lvl="1"/>
            <a:r>
              <a:rPr lang="de-DE" dirty="0" smtClean="0"/>
              <a:t>Keine redaktionelle Kontrolle</a:t>
            </a:r>
          </a:p>
          <a:p>
            <a:pPr lvl="1"/>
            <a:r>
              <a:rPr lang="de-DE" dirty="0" smtClean="0"/>
              <a:t>Wenige Funktionen</a:t>
            </a:r>
          </a:p>
          <a:p>
            <a:pPr lvl="1"/>
            <a:r>
              <a:rPr lang="de-DE" dirty="0" smtClean="0"/>
              <a:t>Alte Designs und wenige neue.</a:t>
            </a:r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Webbaukasten oder CMS?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de-DE" dirty="0" smtClean="0"/>
              <a:t>CMS</a:t>
            </a:r>
          </a:p>
          <a:p>
            <a:pPr lvl="1"/>
            <a:r>
              <a:rPr lang="de-DE" dirty="0" smtClean="0"/>
              <a:t>2 oder mehr Autoren</a:t>
            </a:r>
          </a:p>
          <a:p>
            <a:pPr lvl="1"/>
            <a:r>
              <a:rPr lang="de-DE" dirty="0" smtClean="0"/>
              <a:t>Häufige Änderungen, von  unterschiedlichen Leute ausgeführt</a:t>
            </a:r>
          </a:p>
          <a:p>
            <a:pPr lvl="1"/>
            <a:r>
              <a:rPr lang="de-DE" dirty="0" smtClean="0"/>
              <a:t>Website enthält interaktive Elemente und Inhalte aus anderen Quellsystemen</a:t>
            </a:r>
          </a:p>
          <a:p>
            <a:pPr lvl="1"/>
            <a:r>
              <a:rPr lang="de-DE" dirty="0" smtClean="0"/>
              <a:t>Rudimentärer Schulungsbedarf für „</a:t>
            </a:r>
            <a:r>
              <a:rPr lang="de-DE" dirty="0" err="1" smtClean="0"/>
              <a:t>Admins</a:t>
            </a:r>
            <a:r>
              <a:rPr lang="de-DE" dirty="0" smtClean="0"/>
              <a:t>“</a:t>
            </a:r>
          </a:p>
          <a:p>
            <a:pPr lvl="1"/>
            <a:r>
              <a:rPr lang="de-DE" dirty="0" smtClean="0"/>
              <a:t>Funktionsvielfalt</a:t>
            </a:r>
          </a:p>
          <a:p>
            <a:pPr lvl="1"/>
            <a:r>
              <a:rPr lang="de-DE" dirty="0" smtClean="0"/>
              <a:t>Alle neuen Designs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843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Voraussichtlich ab Januar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Festes Set an </a:t>
            </a:r>
            <a:r>
              <a:rPr lang="de-DE" dirty="0" err="1" smtClean="0"/>
              <a:t>Themes</a:t>
            </a:r>
            <a:endParaRPr lang="de-DE" dirty="0" smtClean="0"/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Frei wählbar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Event, Neutrales Design, </a:t>
            </a:r>
            <a:r>
              <a:rPr lang="de-DE" dirty="0" err="1" smtClean="0"/>
              <a:t>Fakultätsthemes</a:t>
            </a: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Festes Set an optionalen </a:t>
            </a:r>
            <a:r>
              <a:rPr lang="de-DE" dirty="0" err="1" smtClean="0"/>
              <a:t>Plugins</a:t>
            </a:r>
            <a:endParaRPr lang="de-DE" dirty="0" smtClean="0"/>
          </a:p>
          <a:p>
            <a:pPr marL="810900" lvl="1" indent="-342900">
              <a:buFont typeface="Arial"/>
              <a:buChar char="•"/>
            </a:pPr>
            <a:r>
              <a:rPr lang="de-DE" dirty="0" err="1" smtClean="0"/>
              <a:t>UnivIS</a:t>
            </a:r>
            <a:r>
              <a:rPr lang="de-DE" dirty="0" smtClean="0"/>
              <a:t>, Karten, Videoportal, ... 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Kosten für CMS-Instanz: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10 Euro Basis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Je 2 GB Speicherplatz-Erweiterung: 10 Euro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Zzgl. Optionaler Domainkosten bei „nicht FAU“-Domains </a:t>
            </a:r>
          </a:p>
          <a:p>
            <a:pPr marL="810900" lvl="1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CMS-Angebot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9647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Einladung:</a:t>
            </a:r>
          </a:p>
          <a:p>
            <a:endParaRPr lang="de-DE" dirty="0" smtClean="0"/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Webmaster-Campustreffen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27. November 2014, </a:t>
            </a:r>
            <a:br>
              <a:rPr lang="de-DE" dirty="0" smtClean="0"/>
            </a:br>
            <a:r>
              <a:rPr lang="de-DE" dirty="0" smtClean="0"/>
              <a:t>15 Uhr </a:t>
            </a:r>
            <a:r>
              <a:rPr lang="de-DE" dirty="0" err="1" smtClean="0"/>
              <a:t>c.t</a:t>
            </a:r>
            <a:r>
              <a:rPr lang="de-DE" smtClean="0"/>
              <a:t>.,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RRZE, Raum 2.049</a:t>
            </a:r>
          </a:p>
          <a:p>
            <a:pPr marL="810900" lvl="1" indent="-342900">
              <a:buFont typeface="Arial"/>
              <a:buChar char="•"/>
            </a:pPr>
            <a:endParaRPr lang="de-DE" dirty="0" smtClean="0"/>
          </a:p>
          <a:p>
            <a:pPr marL="810900" lvl="1" indent="-342900">
              <a:buFont typeface="Arial"/>
              <a:buChar char="•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Webmaster-Campustreffen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46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Rollout des FAU-Designs</a:t>
            </a:r>
            <a:endParaRPr lang="de-DE" spc="300" dirty="0"/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dirty="0" smtClean="0"/>
              <a:t>IST-Stand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997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Deutsche FAU-Website </a:t>
            </a:r>
            <a:r>
              <a:rPr lang="de-DE" dirty="0" smtClean="0">
                <a:hlinkClick r:id="rId2"/>
              </a:rPr>
              <a:t>www.fau.de</a:t>
            </a:r>
            <a:r>
              <a:rPr lang="de-DE" dirty="0" smtClean="0"/>
              <a:t> wurde am </a:t>
            </a:r>
            <a:r>
              <a:rPr lang="de-DE" dirty="0" smtClean="0">
                <a:solidFill>
                  <a:srgbClr val="800000"/>
                </a:solidFill>
              </a:rPr>
              <a:t>6.10.2014 </a:t>
            </a:r>
            <a:r>
              <a:rPr lang="de-DE" dirty="0" err="1" smtClean="0"/>
              <a:t>relauncht</a:t>
            </a:r>
            <a:r>
              <a:rPr lang="de-DE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Wordpress-</a:t>
            </a:r>
            <a:r>
              <a:rPr lang="de-DE" dirty="0" err="1" smtClean="0"/>
              <a:t>Theme</a:t>
            </a:r>
            <a:r>
              <a:rPr lang="de-DE" dirty="0" smtClean="0"/>
              <a:t> in Version 1.0 wird seit dem </a:t>
            </a:r>
            <a:r>
              <a:rPr lang="de-DE" dirty="0" smtClean="0">
                <a:solidFill>
                  <a:srgbClr val="800000"/>
                </a:solidFill>
              </a:rPr>
              <a:t>29.10.2014</a:t>
            </a:r>
            <a:r>
              <a:rPr lang="de-DE" dirty="0" smtClean="0"/>
              <a:t> im </a:t>
            </a:r>
            <a:r>
              <a:rPr lang="de-DE" dirty="0" err="1" smtClean="0"/>
              <a:t>GitHub</a:t>
            </a:r>
            <a:r>
              <a:rPr lang="de-DE" dirty="0" smtClean="0"/>
              <a:t>-Repository des RRZE-</a:t>
            </a:r>
            <a:r>
              <a:rPr lang="de-DE" dirty="0" err="1" smtClean="0"/>
              <a:t>Webteams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https://github.com/RRZE-Webteam/FAU-</a:t>
            </a:r>
            <a:r>
              <a:rPr lang="de-DE" dirty="0" smtClean="0">
                <a:hlinkClick r:id="rId3"/>
              </a:rPr>
              <a:t>Theme</a:t>
            </a:r>
            <a:r>
              <a:rPr lang="de-DE" dirty="0" smtClean="0"/>
              <a:t> verwaltet.</a:t>
            </a:r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Relaunch</a:t>
            </a:r>
            <a:r>
              <a:rPr lang="de-DE" dirty="0" smtClean="0"/>
              <a:t> der englischen FAU-Website </a:t>
            </a:r>
            <a:r>
              <a:rPr lang="de-DE" dirty="0" smtClean="0">
                <a:hlinkClick r:id="rId4"/>
              </a:rPr>
              <a:t>www.fau.eu</a:t>
            </a:r>
            <a:r>
              <a:rPr lang="de-DE" dirty="0" smtClean="0"/>
              <a:t> ist zum </a:t>
            </a:r>
            <a:r>
              <a:rPr lang="de-DE" dirty="0" smtClean="0">
                <a:solidFill>
                  <a:srgbClr val="800000"/>
                </a:solidFill>
              </a:rPr>
              <a:t>1.12.2014</a:t>
            </a:r>
            <a:r>
              <a:rPr lang="de-DE" dirty="0" smtClean="0"/>
              <a:t> geplant.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CMS-Multisite Plattform in Vorbereitung.</a:t>
            </a:r>
          </a:p>
          <a:p>
            <a:endParaRPr lang="de-DE" dirty="0" smtClean="0"/>
          </a:p>
          <a:p>
            <a:pPr marL="342900" indent="-342900">
              <a:buFont typeface="Arial"/>
              <a:buChar char="•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IST-Stand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76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Inhalte </a:t>
            </a:r>
            <a:r>
              <a:rPr lang="de-DE" dirty="0" smtClean="0">
                <a:hlinkClick r:id="rId2"/>
              </a:rPr>
              <a:t>www.fau.de</a:t>
            </a:r>
            <a:r>
              <a:rPr lang="de-DE" dirty="0" smtClean="0"/>
              <a:t> / </a:t>
            </a:r>
            <a:r>
              <a:rPr lang="de-DE" dirty="0" smtClean="0">
                <a:hlinkClick r:id="rId3"/>
              </a:rPr>
              <a:t>www.fau.eu</a:t>
            </a:r>
            <a:r>
              <a:rPr lang="de-DE" dirty="0" smtClean="0"/>
              <a:t> 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„Überwiegend“ umgesetzt, Priorität haben Seiten, die sich an Öffentlichkeit, Interessierte und Studierende richten.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Leider auch: Kommunikationsprobleme. Informationen über den bevorstehenden </a:t>
            </a:r>
            <a:r>
              <a:rPr lang="de-DE" dirty="0" err="1" smtClean="0"/>
              <a:t>Relaunch</a:t>
            </a:r>
            <a:r>
              <a:rPr lang="de-DE" dirty="0" smtClean="0"/>
              <a:t> wurden nicht an alle Betroffenen weitergegeben.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Cool URLs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?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Nicht coole, es waren dumme URLs vorhanden: </a:t>
            </a:r>
            <a:br>
              <a:rPr lang="de-DE" dirty="0" smtClean="0"/>
            </a:br>
            <a:r>
              <a:rPr lang="de-DE" dirty="0" smtClean="0"/>
              <a:t>	../</a:t>
            </a:r>
            <a:r>
              <a:rPr lang="de-DE" dirty="0" err="1" smtClean="0"/>
              <a:t>pruefungstermine</a:t>
            </a:r>
            <a:r>
              <a:rPr lang="de-DE" dirty="0"/>
              <a:t>/</a:t>
            </a:r>
            <a:r>
              <a:rPr lang="de-DE" dirty="0" err="1"/>
              <a:t>pruefungstermine_alt</a:t>
            </a:r>
            <a:r>
              <a:rPr lang="de-DE" dirty="0"/>
              <a:t>/alt/</a:t>
            </a:r>
            <a:r>
              <a:rPr lang="de-DE" dirty="0" err="1" smtClean="0"/>
              <a:t>index.shtml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 – wurde so auf Flyer publiziert!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Auch URLs mit Endung wurden publiziert: „../</a:t>
            </a:r>
            <a:r>
              <a:rPr lang="de-DE" dirty="0" err="1" smtClean="0"/>
              <a:t>index.shtml</a:t>
            </a:r>
            <a:r>
              <a:rPr lang="de-DE" dirty="0" smtClean="0"/>
              <a:t>“ </a:t>
            </a:r>
          </a:p>
          <a:p>
            <a:pPr marL="810900" lvl="1" indent="-342900">
              <a:buFont typeface="Arial"/>
              <a:buChar char="•"/>
            </a:pPr>
            <a:endParaRPr lang="de-DE" dirty="0" smtClean="0"/>
          </a:p>
          <a:p>
            <a:pPr marL="810900" lvl="1" indent="-342900">
              <a:buFont typeface="Arial"/>
              <a:buChar char="•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IST-Stand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249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Nutzbarkeit des vorhandenen </a:t>
            </a:r>
            <a:r>
              <a:rPr lang="de-DE" dirty="0" err="1" smtClean="0"/>
              <a:t>Themes</a:t>
            </a:r>
            <a:endParaRPr lang="de-DE" dirty="0" smtClean="0"/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Code, Struktur und Funktionen sind optimiert für FAU-Startseite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Einige </a:t>
            </a:r>
            <a:r>
              <a:rPr lang="de-DE" dirty="0" err="1" smtClean="0"/>
              <a:t>Plugins</a:t>
            </a:r>
            <a:r>
              <a:rPr lang="de-DE" dirty="0" smtClean="0"/>
              <a:t> müssen zur Voraussetzung installiert und konfiguriert sein (ACF, RRZE-</a:t>
            </a:r>
            <a:r>
              <a:rPr lang="de-DE" dirty="0" err="1" smtClean="0"/>
              <a:t>Plugins</a:t>
            </a:r>
            <a:r>
              <a:rPr lang="de-DE" dirty="0" smtClean="0"/>
              <a:t>, ...)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Derzeit nicht ohne umfangreiche Anpassungen und nicht ohne Expertenwissen für andere nutzbar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Ausgefeiltes Workflow-Management / Redaktionelle Kontrolle vorhanden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Schnittstelle für den Sprachendienst und zum Sprachwechsel vorhanden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IST-Stand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93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Rollout des FAU-Designs</a:t>
            </a:r>
            <a:endParaRPr lang="de-DE" spc="300" dirty="0"/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dirty="0" smtClean="0"/>
              <a:t>Planung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679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Organisatorisches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RRZE betreut und koordiniert den Rollout des neuen Webdesigns innerhalb der FAU.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Neue Webdesigns werden im neuen CMS-Angebot, sowie im Webbaukasten verfügbar gemacht.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Schulungsangebot zur Nutzung der bereitgestellten Werkzeuge wird erstellt.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Projekt auf zwei Jahre</a:t>
            </a:r>
            <a:r>
              <a:rPr lang="de-DE" dirty="0"/>
              <a:t> </a:t>
            </a:r>
            <a:r>
              <a:rPr lang="de-DE" dirty="0" smtClean="0"/>
              <a:t>angelegt (Finanzierung für </a:t>
            </a:r>
            <a:r>
              <a:rPr lang="de-DE" dirty="0" smtClean="0"/>
              <a:t>~ </a:t>
            </a:r>
            <a:r>
              <a:rPr lang="de-DE" dirty="0" smtClean="0"/>
              <a:t>2x E7). </a:t>
            </a:r>
          </a:p>
          <a:p>
            <a:pPr lvl="1" indent="0">
              <a:buNone/>
            </a:pPr>
            <a:endParaRPr lang="de-DE" dirty="0" smtClean="0"/>
          </a:p>
          <a:p>
            <a:pPr lvl="2" indent="0">
              <a:buNone/>
            </a:pPr>
            <a:endParaRPr lang="de-DE" dirty="0" smtClean="0"/>
          </a:p>
          <a:p>
            <a:pPr marL="810900" lvl="1" indent="-342900">
              <a:buFont typeface="Arial"/>
              <a:buChar char="•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233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Organisatorisch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Designs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Designs für Fakultäten sind bis spätestens zum </a:t>
            </a:r>
            <a:r>
              <a:rPr lang="de-DE" dirty="0" smtClean="0">
                <a:solidFill>
                  <a:srgbClr val="800000"/>
                </a:solidFill>
              </a:rPr>
              <a:t>31.12.2014</a:t>
            </a:r>
            <a:r>
              <a:rPr lang="de-DE" dirty="0" smtClean="0"/>
              <a:t> verbindlich zu beschließen. 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Designs für untergeordnete Einrichtungen sind bis spätestens zum </a:t>
            </a:r>
            <a:r>
              <a:rPr lang="de-DE" dirty="0" smtClean="0">
                <a:solidFill>
                  <a:srgbClr val="800000"/>
                </a:solidFill>
              </a:rPr>
              <a:t>31.03.2015</a:t>
            </a:r>
            <a:r>
              <a:rPr lang="de-DE" dirty="0" smtClean="0"/>
              <a:t> verbindlich zu beschließen.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Weitere Themendesigns werden in Abstimmung zwischen M und RRZE erstellt:</a:t>
            </a:r>
          </a:p>
          <a:p>
            <a:pPr marL="1278900" lvl="3" indent="-342900">
              <a:buFont typeface="Arial"/>
              <a:buChar char="•"/>
            </a:pPr>
            <a:r>
              <a:rPr lang="de-DE" dirty="0" smtClean="0"/>
              <a:t>Event-Design (z.B. für Fakultäts- und uniübergreifende Veranstaltungen)</a:t>
            </a:r>
          </a:p>
          <a:p>
            <a:pPr marL="1278900" lvl="3" indent="-342900">
              <a:buFont typeface="Arial"/>
              <a:buChar char="•"/>
            </a:pPr>
            <a:r>
              <a:rPr lang="de-DE" dirty="0" smtClean="0"/>
              <a:t>Neutrales Design (z.B. für Kooperationen mit gleichberechtigten Partnern, bei denen kein Unidesign „Vorrang“ haben darf) </a:t>
            </a:r>
          </a:p>
          <a:p>
            <a:pPr marL="1278900" lvl="3" indent="-342900">
              <a:buFont typeface="Arial"/>
              <a:buChar char="•"/>
            </a:pPr>
            <a:r>
              <a:rPr lang="de-DE" dirty="0" smtClean="0"/>
              <a:t>Speziallösungen für Online-Anwendungen (Shops, OTRS, Zeiterfassung, IDM, ...)</a:t>
            </a:r>
          </a:p>
          <a:p>
            <a:pPr marL="1278900" lvl="3" indent="-342900">
              <a:buFont typeface="Arial"/>
              <a:buChar char="•"/>
            </a:pPr>
            <a:endParaRPr lang="de-DE" dirty="0" smtClean="0"/>
          </a:p>
          <a:p>
            <a:pPr marL="1044900" lvl="2" indent="-342900">
              <a:buFont typeface="Arial"/>
              <a:buChar char="•"/>
            </a:pPr>
            <a:endParaRPr lang="de-DE" dirty="0" smtClean="0"/>
          </a:p>
          <a:p>
            <a:pPr lvl="1" indent="0"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49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Organisatorisch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Legitimation der Öffentlichkeitsarbeiter 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Es ist sicherzustellen, dass Dekanate die Entscheidungen der Öffentlichkeitsarbeiter mit tragen! 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Alle Entscheidungen werden öffentlich dokumentiert und den Betroffenen (Webmastern der Einrichtungen, Lehrstuhlinhabern, etc.) zugänglich gemacht. 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Öffentlichkeitsarbeiter sind verantwortlich für die Kommunikation innerhalb der jeweiligen Fakultät.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Bei Entscheidungen werden verantwortliche Entscheidungsträger als Ansprechpartner dokumentiert. (Auch öffentlich).</a:t>
            </a:r>
          </a:p>
          <a:p>
            <a:pPr marL="1044900" lvl="2" indent="-342900">
              <a:buFont typeface="Arial"/>
              <a:buChar char="•"/>
            </a:pPr>
            <a:endParaRPr lang="de-DE" dirty="0" smtClean="0"/>
          </a:p>
          <a:p>
            <a:pPr lvl="1" indent="0"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/>
              <a:t>10.11.2014 | Rollout neues Webdesign | Wolfgang Wiese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8584022"/>
      </p:ext>
    </p:extLst>
  </p:cSld>
  <p:clrMapOvr>
    <a:masterClrMapping/>
  </p:clrMapOvr>
</p:sld>
</file>

<file path=ppt/theme/theme1.xml><?xml version="1.0" encoding="utf-8"?>
<a:theme xmlns:a="http://schemas.openxmlformats.org/drawingml/2006/main" name="RRZE-Folienmaster_de_4-3">
  <a:themeElements>
    <a:clrScheme name="Designfarben RRZE – PPT 1">
      <a:dk1>
        <a:srgbClr val="757F99"/>
      </a:dk1>
      <a:lt1>
        <a:srgbClr val="003399"/>
      </a:lt1>
      <a:dk2>
        <a:srgbClr val="DDDEDD"/>
      </a:dk2>
      <a:lt2>
        <a:srgbClr val="243259"/>
      </a:lt2>
      <a:accent1>
        <a:srgbClr val="6699CC"/>
      </a:accent1>
      <a:accent2>
        <a:srgbClr val="99CCFF"/>
      </a:accent2>
      <a:accent3>
        <a:srgbClr val="3647CB"/>
      </a:accent3>
      <a:accent4>
        <a:srgbClr val="002583"/>
      </a:accent4>
      <a:accent5>
        <a:srgbClr val="C2CDD6"/>
      </a:accent5>
      <a:accent6>
        <a:srgbClr val="8C8B9F"/>
      </a:accent6>
      <a:hlink>
        <a:srgbClr val="3399FF"/>
      </a:hlink>
      <a:folHlink>
        <a:srgbClr val="3366F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wrap="square" lIns="0" tIns="0" rIns="0" bIns="0" rtlCol="0" anchor="b" anchorCtr="0">
        <a:spAutoFit/>
      </a:bodyPr>
      <a:lstStyle>
        <a:defPPr algn="r">
          <a:buNone/>
          <a:defRPr sz="1000" smtClean="0">
            <a:solidFill>
              <a:schemeClr val="tx2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58775" marR="0" indent="-250825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dirty="0" err="1" smtClean="0">
            <a:solidFill>
              <a:srgbClr val="003399"/>
            </a:solidFill>
          </a:defRPr>
        </a:defPPr>
      </a:lstStyle>
    </a:txDef>
  </a:objectDefaults>
  <a:extraClrSchemeLst>
    <a:extraClrScheme>
      <a:clrScheme name="Folienmaster_RRZ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_RRZ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RRZ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PPT RRZE Vorlage">
      <a:dk1>
        <a:srgbClr val="757F99"/>
      </a:dk1>
      <a:lt1>
        <a:srgbClr val="003399"/>
      </a:lt1>
      <a:dk2>
        <a:srgbClr val="DDDEDD"/>
      </a:dk2>
      <a:lt2>
        <a:srgbClr val="243259"/>
      </a:lt2>
      <a:accent1>
        <a:srgbClr val="0F53B1"/>
      </a:accent1>
      <a:accent2>
        <a:srgbClr val="3E86EA"/>
      </a:accent2>
      <a:accent3>
        <a:srgbClr val="5D668F"/>
      </a:accent3>
      <a:accent4>
        <a:srgbClr val="002583"/>
      </a:accent4>
      <a:accent5>
        <a:srgbClr val="C2CDD6"/>
      </a:accent5>
      <a:accent6>
        <a:srgbClr val="8C8B9F"/>
      </a:accent6>
      <a:hlink>
        <a:srgbClr val="3E86EA"/>
      </a:hlink>
      <a:folHlink>
        <a:srgbClr val="00A2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RRZE-Folienmaster_de_4-3.potx</Template>
  <TotalTime>0</TotalTime>
  <Words>904</Words>
  <Application>Microsoft Macintosh PowerPoint</Application>
  <PresentationFormat>Bildschirmpräsentation (4:3)</PresentationFormat>
  <Paragraphs>127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RRZE-Folienmaster_de_4-3</vt:lpstr>
      <vt:lpstr>Rollout des neuen FAU-Designs</vt:lpstr>
      <vt:lpstr>Rollout des FAU-Designs</vt:lpstr>
      <vt:lpstr>IST-Stand</vt:lpstr>
      <vt:lpstr>IST-Stand</vt:lpstr>
      <vt:lpstr>IST-Stand</vt:lpstr>
      <vt:lpstr>Rollout des FAU-Designs</vt:lpstr>
      <vt:lpstr>Planung</vt:lpstr>
      <vt:lpstr>Planung</vt:lpstr>
      <vt:lpstr>Planung</vt:lpstr>
      <vt:lpstr>Planung</vt:lpstr>
      <vt:lpstr>Planung</vt:lpstr>
      <vt:lpstr>Planung</vt:lpstr>
      <vt:lpstr>Rollout des FAU-Designs</vt:lpstr>
      <vt:lpstr>PowerPoint-Präsentation</vt:lpstr>
      <vt:lpstr>Webbaukasten oder CMS?</vt:lpstr>
      <vt:lpstr>CMS-Angebot</vt:lpstr>
      <vt:lpstr>Webmaster-Campustreffen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cp:keywords/>
  <dc:description/>
  <cp:lastModifiedBy>Wiese, Wolfgang</cp:lastModifiedBy>
  <cp:revision>856</cp:revision>
  <cp:lastPrinted>2013-09-23T09:19:31Z</cp:lastPrinted>
  <dcterms:created xsi:type="dcterms:W3CDTF">2013-11-17T15:48:49Z</dcterms:created>
  <dcterms:modified xsi:type="dcterms:W3CDTF">2014-11-10T14:37:19Z</dcterms:modified>
  <cp:category/>
</cp:coreProperties>
</file>