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88" r:id="rId5"/>
    <p:sldId id="258" r:id="rId6"/>
    <p:sldId id="286" r:id="rId7"/>
    <p:sldId id="289" r:id="rId8"/>
    <p:sldId id="287" r:id="rId9"/>
    <p:sldId id="291" r:id="rId10"/>
    <p:sldId id="290" r:id="rId11"/>
    <p:sldId id="292" r:id="rId12"/>
    <p:sldId id="259" r:id="rId13"/>
    <p:sldId id="29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62" r:id="rId34"/>
    <p:sldId id="263" r:id="rId35"/>
    <p:sldId id="264" r:id="rId36"/>
    <p:sldId id="265" r:id="rId37"/>
    <p:sldId id="266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CFD22-714D-487F-A39A-7C2228AEC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A903B7-B9CD-4512-B56C-EB2F96A46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1120DE-7A28-4630-9861-388F0198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02BC-B8EF-4D4C-94A9-44988587815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634EA7-33ED-4039-B2C6-F1A8BB02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BF5480-A672-4615-83BD-C81B7AE4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3DC4-0CFD-4AC9-8BD9-B4446CB31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89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D9879-BFC5-4BB3-917C-3BF0B3E2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C2223A-728E-42F7-AD2E-311D5C8ED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30B601-2360-49EF-A0EE-0142B88D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02BC-B8EF-4D4C-94A9-44988587815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11F23C-0EDC-4FC2-9ED5-7FE143C0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F9A369-C79E-48D8-AD0F-2C6D1393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3DC4-0CFD-4AC9-8BD9-B4446CB31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40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0CF6DEB-C4CE-478B-BD3A-51DEC7244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68CF5CE-3005-4FBC-9382-17ABBA4C8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C5633C-8E0F-499D-9370-ED6B535A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02BC-B8EF-4D4C-94A9-44988587815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DEA093-6AF0-4BEF-9560-E9FC8424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A32FD8-FDF1-42D3-8713-9E69D2A7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3DC4-0CFD-4AC9-8BD9-B4446CB31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24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5CBA8-8F23-44CE-BCC2-378AAB0A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0701BC-AC33-4120-B327-863FD7A58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8101AD-4F71-42FD-9F8D-0BDA23FA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02BC-B8EF-4D4C-94A9-44988587815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62B0A5-2CA8-4AEC-94D3-C06FAF7B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818BAE-65DE-4637-9063-455B7930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3DC4-0CFD-4AC9-8BD9-B4446CB31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24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E7F6C-485B-42E3-9374-160383C2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C5B561-F55A-4047-8457-698D2B55C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52F52-0F9E-473B-B9A9-BEEF9D12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02BC-B8EF-4D4C-94A9-44988587815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4F1F1F-29B2-48E1-87EA-B380E4F7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DB3826-1391-4AA9-9807-DE75DC6F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3DC4-0CFD-4AC9-8BD9-B4446CB31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99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ECA8B-C5D9-4005-992E-4BBA4D7A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0CBF0-2DE7-4AFF-A7F7-5F253097C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9342D8-AED7-4F26-93D1-B3286C55A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8F686C-FDA7-4A73-9BC6-E5ACA063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02BC-B8EF-4D4C-94A9-44988587815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2406C4-EB97-4F18-AEE7-4DB02F6F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720C3A-FEF0-4BC1-B089-5C8BA6A5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3DC4-0CFD-4AC9-8BD9-B4446CB31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05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CC357-562C-4030-ACF6-FC67C516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289B09-EFAA-4B08-BBB0-409178B9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BCA570-7A70-4EDB-A2F4-E0FB73327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7E86DA-6A3A-4FDB-A68A-5ACDA6EB7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4BA878-4969-41D0-821C-9C50CF465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C0D0067-040A-4B0E-B598-7D1BF82D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02BC-B8EF-4D4C-94A9-44988587815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C85237-4340-470F-99A4-C502E6C9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658F31B-3E04-49A1-8F08-E0AA4C44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3DC4-0CFD-4AC9-8BD9-B4446CB31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08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CF404-7E73-488D-8E5E-025A54CB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1DD500-E0F0-4B59-854D-9AB403F8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02BC-B8EF-4D4C-94A9-44988587815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C94F-800D-47DF-9BDB-4E1DC261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294A28-083B-4C0C-8E67-94D9AD2F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3DC4-0CFD-4AC9-8BD9-B4446CB31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61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3F1004-6BC7-443B-B6ED-1F3B67E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02BC-B8EF-4D4C-94A9-44988587815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8788569-7024-4B8B-BA18-607221A1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A5449D-336B-40DA-892E-00930A7B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3DC4-0CFD-4AC9-8BD9-B4446CB31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26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ADF3B-6E88-44B3-8C67-CC99307A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EC50CC-322E-4F33-AAF6-47E6479D6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B134A9-55DD-432B-8F26-42561E934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F9EB93-5A25-4083-86DD-2909D9F1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02BC-B8EF-4D4C-94A9-44988587815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7C9256-DAD2-4D3A-8B24-60F2D92E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1EBBBA-78BD-4A73-AEE7-EAFA93BC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3DC4-0CFD-4AC9-8BD9-B4446CB31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36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02E2F-CB3C-423A-988A-B795DE85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961FCFB-F02E-4890-A659-96839AE74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F05E7C-3474-4A63-962B-5540E9BD2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DF5419-D0E2-4043-8596-C6A7E12CA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02BC-B8EF-4D4C-94A9-44988587815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34F973-3A01-4BFA-87F4-F6256928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6A50EE-AD57-4A79-9C06-7FE7BB9D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3DC4-0CFD-4AC9-8BD9-B4446CB31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63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6A029F7-8C66-414D-AEEE-58D5E1CA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5A896D-B6C6-4C84-8718-4B24803F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E9BDBA-77C0-4876-BFE5-CD9B363BB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F02BC-B8EF-4D4C-94A9-44988587815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E3B770-55AE-418E-9D4C-580D9BFAD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EB586-55B3-4252-85AB-0B39AA470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3DC4-0CFD-4AC9-8BD9-B4446CB31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6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highervisibility.com/free-seo-tools/keyworddit/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CED59-002C-4A9B-A9E8-A3737F267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50918E-102B-4C19-BEEB-B9BF20CE4D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8EE90A-332B-4FD3-8B51-A42B93CC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4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75672-A0AB-4DA8-BB60-0C9B0DBF900B}"/>
              </a:ext>
            </a:extLst>
          </p:cNvPr>
          <p:cNvSpPr txBox="1">
            <a:spLocks/>
          </p:cNvSpPr>
          <p:nvPr/>
        </p:nvSpPr>
        <p:spPr>
          <a:xfrm>
            <a:off x="148663" y="122274"/>
            <a:ext cx="10515600" cy="750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Keywords finden mit Reddit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4AEBF4-43FF-4A95-8EE0-A5325D478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4" y="1166801"/>
            <a:ext cx="4923576" cy="7770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84CAA9C-E14B-4FA0-83ED-A3D4B2DEF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5" y="2159489"/>
            <a:ext cx="4902846" cy="1830906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17AC403-3771-441A-8E94-499B09A73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5" y="4206082"/>
            <a:ext cx="4923576" cy="1669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50F2BE0-9403-42DF-A101-B70741FEEF27}"/>
              </a:ext>
            </a:extLst>
          </p:cNvPr>
          <p:cNvSpPr txBox="1"/>
          <p:nvPr/>
        </p:nvSpPr>
        <p:spPr>
          <a:xfrm>
            <a:off x="5618963" y="5300536"/>
            <a:ext cx="61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hlinkClick r:id="rId5" tooltip="Keyworddit"/>
              </a:rPr>
              <a:t>Keyworddit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(gratis SEO-Tool zur Analyse von Keywords aus Reddit)</a:t>
            </a:r>
          </a:p>
        </p:txBody>
      </p:sp>
      <p:pic>
        <p:nvPicPr>
          <p:cNvPr id="12" name="Grafik 11" descr="Ein Bild, das Tisch enthält.&#10;&#10;Automatisch generierte Beschreibung">
            <a:extLst>
              <a:ext uri="{FF2B5EF4-FFF2-40B4-BE49-F238E27FC236}">
                <a16:creationId xmlns:a16="http://schemas.microsoft.com/office/drawing/2014/main" id="{D1C22F36-0E71-4F97-AA8E-675FE5126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62" y="709661"/>
            <a:ext cx="5454505" cy="45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6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03A5D6-1FE8-405E-8C24-0FC2D9D05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0" y="0"/>
            <a:ext cx="11971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1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055841D-C718-4F9B-BECD-3FC956A97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8" y="493356"/>
            <a:ext cx="11314922" cy="636464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5E5B619-2668-4AD8-8714-276E8CC658E6}"/>
              </a:ext>
            </a:extLst>
          </p:cNvPr>
          <p:cNvSpPr txBox="1"/>
          <p:nvPr/>
        </p:nvSpPr>
        <p:spPr>
          <a:xfrm>
            <a:off x="1398991" y="983822"/>
            <a:ext cx="346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wpSEO</a:t>
            </a:r>
            <a:r>
              <a:rPr lang="de-DE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Einstellungen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D31F62-68AD-40DB-945B-0952E65DB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6909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A75B7E6-43F9-4E94-B2C7-0F7B0FA93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7661"/>
            <a:ext cx="1524213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0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FA4A04D-860C-49BA-B755-26A1A2F3D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77A00D-E085-4AB7-AA83-866F38393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07C141-2894-4505-B0E4-E85FDA6D1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0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0940BB-D2E0-4954-9A1F-766B84914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19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2B09AD-06D8-4529-A851-9E98F05C1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56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FCE455-BDA3-49A5-BFFF-19FCE4170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1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BCA91E-C035-4ED1-879D-2A3B1745E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0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A0D0608-67A6-46D2-AD08-A3EE2790C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92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98BA74-DD51-416D-8C51-3B49E706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2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6A80C08-B986-441F-9686-7AA3EC0F1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19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39540A-722C-4C76-A562-8C3AEEDC2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56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68807C-BC41-4AFD-B0FD-87B5FF6D4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3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2D85782-8A54-48A1-AD77-45EC0BA2A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95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76B42E5-FB3B-47F5-863A-13D876851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1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8D338F3-4626-4968-8DAF-A20B7C605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20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2E16A1-49AE-482A-B7BC-A8A517BB0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67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4D59DF-5BD2-4A25-92C3-BF820C94C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1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640EC0D-00FE-4D8A-87CE-B03EFAE92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2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8FB8ED5-07DB-4C37-9076-BF6034378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69" y="188729"/>
            <a:ext cx="6934179" cy="6480542"/>
          </a:xfrm>
        </p:spPr>
      </p:pic>
    </p:spTree>
    <p:extLst>
      <p:ext uri="{BB962C8B-B14F-4D97-AF65-F5344CB8AC3E}">
        <p14:creationId xmlns:p14="http://schemas.microsoft.com/office/powerpoint/2010/main" val="2802269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B516ECE-A560-46A0-8311-F471CE919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6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8390EA5-2342-4575-8104-3DD92EFCD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1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8AC3CEE0-98A1-4160-AF41-46A6ADF75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02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DDDF69-FA7D-4FB1-8EAB-5648F0113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15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E3EB35C-15FD-4CA9-908D-2B35D25D6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78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F7D4C6-B083-4B55-8D7A-E8F4225FE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39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D6B10DE-55E7-48F5-B210-83D0B7AF5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90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ABA6768-CCD9-4E91-B6FF-50633CF28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8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31ED352-C034-48EA-AA44-D1E5845BD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2" y="588147"/>
            <a:ext cx="4383466" cy="55623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4A2AB3-B603-4B79-87A8-2F4643A92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30" y="588147"/>
            <a:ext cx="5809008" cy="395158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493118C-E62D-433D-AE32-634407878C5A}"/>
              </a:ext>
            </a:extLst>
          </p:cNvPr>
          <p:cNvSpPr txBox="1"/>
          <p:nvPr/>
        </p:nvSpPr>
        <p:spPr>
          <a:xfrm>
            <a:off x="5682730" y="4549403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https://moz.com/blog/eye-tracking-2016-how-searchers-interact-mobile-serps-desktop</a:t>
            </a:r>
          </a:p>
        </p:txBody>
      </p:sp>
    </p:spTree>
    <p:extLst>
      <p:ext uri="{BB962C8B-B14F-4D97-AF65-F5344CB8AC3E}">
        <p14:creationId xmlns:p14="http://schemas.microsoft.com/office/powerpoint/2010/main" val="33142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7D8A231-A5FB-4FA9-80BF-7EE889D93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01" y="1405851"/>
            <a:ext cx="9209598" cy="2083275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0DFF5F1-0B37-43CC-9AFF-B4ED140A0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0" b="59545"/>
          <a:stretch/>
        </p:blipFill>
        <p:spPr>
          <a:xfrm>
            <a:off x="1491201" y="4133461"/>
            <a:ext cx="9209598" cy="3732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66CBB88-70BD-45B2-B8D3-E227CC17E373}"/>
              </a:ext>
            </a:extLst>
          </p:cNvPr>
          <p:cNvSpPr txBox="1"/>
          <p:nvPr/>
        </p:nvSpPr>
        <p:spPr>
          <a:xfrm>
            <a:off x="2836505" y="4506686"/>
            <a:ext cx="816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Keyword (Suchbegriff) | (Trennstrich) Firmenname/Institution [Max. 55-60 Zeichen]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4D80BC-3CC4-4856-B728-C9630E038F2D}"/>
              </a:ext>
            </a:extLst>
          </p:cNvPr>
          <p:cNvSpPr txBox="1"/>
          <p:nvPr/>
        </p:nvSpPr>
        <p:spPr>
          <a:xfrm>
            <a:off x="8512627" y="2615682"/>
            <a:ext cx="816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[Max. 155 Zeichen]</a:t>
            </a:r>
          </a:p>
        </p:txBody>
      </p:sp>
    </p:spTree>
    <p:extLst>
      <p:ext uri="{BB962C8B-B14F-4D97-AF65-F5344CB8AC3E}">
        <p14:creationId xmlns:p14="http://schemas.microsoft.com/office/powerpoint/2010/main" val="11138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B61E087-F3E2-4D6A-A133-44BE83072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97" y="550216"/>
            <a:ext cx="6001588" cy="11431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E0B353C-180D-4DFC-BEB0-0D47F5B6E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713" y="4628952"/>
            <a:ext cx="6030167" cy="12765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1B096F-61C3-4986-8351-A2D94EB2E7A4}"/>
              </a:ext>
            </a:extLst>
          </p:cNvPr>
          <p:cNvSpPr txBox="1"/>
          <p:nvPr/>
        </p:nvSpPr>
        <p:spPr>
          <a:xfrm>
            <a:off x="668453" y="653803"/>
            <a:ext cx="133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 lang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EC13FF-80B9-4E99-A759-89C791DBCEAC}"/>
              </a:ext>
            </a:extLst>
          </p:cNvPr>
          <p:cNvSpPr txBox="1"/>
          <p:nvPr/>
        </p:nvSpPr>
        <p:spPr>
          <a:xfrm>
            <a:off x="668453" y="4657912"/>
            <a:ext cx="133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Besser</a:t>
            </a:r>
          </a:p>
        </p:txBody>
      </p:sp>
    </p:spTree>
    <p:extLst>
      <p:ext uri="{BB962C8B-B14F-4D97-AF65-F5344CB8AC3E}">
        <p14:creationId xmlns:p14="http://schemas.microsoft.com/office/powerpoint/2010/main" val="427387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2848E7-E5EE-4473-B5B9-A8E38630D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6"/>
          <a:stretch/>
        </p:blipFill>
        <p:spPr>
          <a:xfrm>
            <a:off x="5284508" y="4053043"/>
            <a:ext cx="3664939" cy="25415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4CF65F7-9153-430A-9496-B100159ED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" y="740323"/>
            <a:ext cx="4720033" cy="16102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0616B6-753D-4847-B367-9CD6FCD0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5" y="-129397"/>
            <a:ext cx="10515600" cy="1325563"/>
          </a:xfrm>
        </p:spPr>
        <p:txBody>
          <a:bodyPr/>
          <a:lstStyle/>
          <a:p>
            <a:r>
              <a:rPr lang="de-DE" dirty="0"/>
              <a:t>Keywords finden mit Wikipedia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A179C4-D937-48F7-AF4C-7B2E28E41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" y="2263947"/>
            <a:ext cx="4916317" cy="3968902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60B58F4-E51D-498E-933F-D0088D8490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7" r="32989"/>
          <a:stretch/>
        </p:blipFill>
        <p:spPr>
          <a:xfrm>
            <a:off x="5284508" y="1196166"/>
            <a:ext cx="2462711" cy="26312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CDF847D-A1A6-4DB8-89C8-C1C5DAFB6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53" y="0"/>
            <a:ext cx="3006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52D5E2-8869-43D0-B2BE-D2D90B41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67" y="2743199"/>
            <a:ext cx="5166179" cy="35168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01403A4-1A76-40FE-BC9B-A321A4815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46" y="3018835"/>
            <a:ext cx="5448481" cy="277121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EDF2C82-46B5-46E1-AB35-99BA245EEF02}"/>
              </a:ext>
            </a:extLst>
          </p:cNvPr>
          <p:cNvSpPr txBox="1">
            <a:spLocks/>
          </p:cNvSpPr>
          <p:nvPr/>
        </p:nvSpPr>
        <p:spPr>
          <a:xfrm>
            <a:off x="5776246" y="59798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Keywords finden </a:t>
            </a:r>
          </a:p>
          <a:p>
            <a:r>
              <a:rPr lang="de-DE" dirty="0"/>
              <a:t>mit Google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0FB0B1A-B66A-41DC-A590-68447A259993}"/>
              </a:ext>
            </a:extLst>
          </p:cNvPr>
          <p:cNvSpPr/>
          <p:nvPr/>
        </p:nvSpPr>
        <p:spPr>
          <a:xfrm>
            <a:off x="610067" y="4338735"/>
            <a:ext cx="2385060" cy="4105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48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232E4E-2E83-4A25-A3D0-4DE6B60A6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7" y="782362"/>
            <a:ext cx="4581674" cy="255428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E835170-EDBD-497C-AAE6-B239A6A75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872645"/>
            <a:ext cx="5294715" cy="5112709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882681F-2E1A-4299-8E33-331FDC810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7" y="3576674"/>
            <a:ext cx="3732580" cy="24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Breitbild</PresentationFormat>
  <Paragraphs>11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Keywords finden mit Wikipedia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Niebler</dc:creator>
  <cp:lastModifiedBy>Lukas Niebler</cp:lastModifiedBy>
  <cp:revision>4</cp:revision>
  <dcterms:created xsi:type="dcterms:W3CDTF">2021-02-24T08:30:36Z</dcterms:created>
  <dcterms:modified xsi:type="dcterms:W3CDTF">2021-03-03T08:10:24Z</dcterms:modified>
</cp:coreProperties>
</file>